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</p:sldMasterIdLst>
  <p:notesMasterIdLst>
    <p:notesMasterId r:id="rId28"/>
  </p:notesMasterIdLst>
  <p:sldIdLst>
    <p:sldId id="256" r:id="rId6"/>
    <p:sldId id="258" r:id="rId7"/>
    <p:sldId id="259" r:id="rId8"/>
    <p:sldId id="260" r:id="rId9"/>
    <p:sldId id="266" r:id="rId10"/>
    <p:sldId id="273" r:id="rId11"/>
    <p:sldId id="274" r:id="rId12"/>
    <p:sldId id="275" r:id="rId13"/>
    <p:sldId id="276" r:id="rId14"/>
    <p:sldId id="277" r:id="rId15"/>
    <p:sldId id="280" r:id="rId16"/>
    <p:sldId id="296" r:id="rId17"/>
    <p:sldId id="257" r:id="rId18"/>
    <p:sldId id="308" r:id="rId19"/>
    <p:sldId id="305" r:id="rId20"/>
    <p:sldId id="301" r:id="rId21"/>
    <p:sldId id="310" r:id="rId22"/>
    <p:sldId id="309" r:id="rId23"/>
    <p:sldId id="312" r:id="rId24"/>
    <p:sldId id="314" r:id="rId25"/>
    <p:sldId id="313" r:id="rId26"/>
    <p:sldId id="315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09662C-A531-47A3-BFCB-8966C7F72DF1}" v="14" dt="2025-02-03T07:45:11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jsterveld, Elmar van" userId="4fca4566-22a3-4abd-a76f-9e4939cad21c" providerId="ADAL" clId="{C909662C-A531-47A3-BFCB-8966C7F72DF1}"/>
    <pc:docChg chg="undo custSel addSld delSld modSld">
      <pc:chgData name="Bijsterveld, Elmar van" userId="4fca4566-22a3-4abd-a76f-9e4939cad21c" providerId="ADAL" clId="{C909662C-A531-47A3-BFCB-8966C7F72DF1}" dt="2025-02-03T07:45:14.791" v="4379" actId="2696"/>
      <pc:docMkLst>
        <pc:docMk/>
      </pc:docMkLst>
      <pc:sldChg chg="add">
        <pc:chgData name="Bijsterveld, Elmar van" userId="4fca4566-22a3-4abd-a76f-9e4939cad21c" providerId="ADAL" clId="{C909662C-A531-47A3-BFCB-8966C7F72DF1}" dt="2025-02-03T07:36:09.852" v="4352"/>
        <pc:sldMkLst>
          <pc:docMk/>
          <pc:sldMk cId="0" sldId="257"/>
        </pc:sldMkLst>
      </pc:sldChg>
      <pc:sldChg chg="modSp mod">
        <pc:chgData name="Bijsterveld, Elmar van" userId="4fca4566-22a3-4abd-a76f-9e4939cad21c" providerId="ADAL" clId="{C909662C-A531-47A3-BFCB-8966C7F72DF1}" dt="2025-02-03T07:33:02.341" v="4222" actId="20577"/>
        <pc:sldMkLst>
          <pc:docMk/>
          <pc:sldMk cId="784212910" sldId="258"/>
        </pc:sldMkLst>
        <pc:spChg chg="mod">
          <ac:chgData name="Bijsterveld, Elmar van" userId="4fca4566-22a3-4abd-a76f-9e4939cad21c" providerId="ADAL" clId="{C909662C-A531-47A3-BFCB-8966C7F72DF1}" dt="2025-02-03T07:33:02.341" v="4222" actId="20577"/>
          <ac:spMkLst>
            <pc:docMk/>
            <pc:sldMk cId="784212910" sldId="258"/>
            <ac:spMk id="3" creationId="{5EF84C53-BBE9-213F-AAAA-73308041237A}"/>
          </ac:spMkLst>
        </pc:spChg>
        <pc:spChg chg="mod">
          <ac:chgData name="Bijsterveld, Elmar van" userId="4fca4566-22a3-4abd-a76f-9e4939cad21c" providerId="ADAL" clId="{C909662C-A531-47A3-BFCB-8966C7F72DF1}" dt="2025-01-28T15:57:45.551" v="1507" actId="6549"/>
          <ac:spMkLst>
            <pc:docMk/>
            <pc:sldMk cId="784212910" sldId="258"/>
            <ac:spMk id="4" creationId="{AC8B8034-C9CC-99C4-C96D-70C31A8819DE}"/>
          </ac:spMkLst>
        </pc:spChg>
      </pc:sldChg>
      <pc:sldChg chg="modSp mod">
        <pc:chgData name="Bijsterveld, Elmar van" userId="4fca4566-22a3-4abd-a76f-9e4939cad21c" providerId="ADAL" clId="{C909662C-A531-47A3-BFCB-8966C7F72DF1}" dt="2025-02-03T07:33:17.651" v="4237" actId="20577"/>
        <pc:sldMkLst>
          <pc:docMk/>
          <pc:sldMk cId="1933762245" sldId="259"/>
        </pc:sldMkLst>
        <pc:spChg chg="mod">
          <ac:chgData name="Bijsterveld, Elmar van" userId="4fca4566-22a3-4abd-a76f-9e4939cad21c" providerId="ADAL" clId="{C909662C-A531-47A3-BFCB-8966C7F72DF1}" dt="2025-02-03T07:33:17.651" v="4237" actId="20577"/>
          <ac:spMkLst>
            <pc:docMk/>
            <pc:sldMk cId="1933762245" sldId="259"/>
            <ac:spMk id="3" creationId="{DEEC249D-B904-9024-E145-7C5BC4670E9E}"/>
          </ac:spMkLst>
        </pc:spChg>
        <pc:spChg chg="mod">
          <ac:chgData name="Bijsterveld, Elmar van" userId="4fca4566-22a3-4abd-a76f-9e4939cad21c" providerId="ADAL" clId="{C909662C-A531-47A3-BFCB-8966C7F72DF1}" dt="2025-01-31T09:44:23.527" v="4199" actId="20577"/>
          <ac:spMkLst>
            <pc:docMk/>
            <pc:sldMk cId="1933762245" sldId="259"/>
            <ac:spMk id="4" creationId="{FAC6E832-0368-BDA7-3F7E-E0E4F5629A11}"/>
          </ac:spMkLst>
        </pc:spChg>
      </pc:sldChg>
      <pc:sldChg chg="addSp modSp mod">
        <pc:chgData name="Bijsterveld, Elmar van" userId="4fca4566-22a3-4abd-a76f-9e4939cad21c" providerId="ADAL" clId="{C909662C-A531-47A3-BFCB-8966C7F72DF1}" dt="2025-02-03T07:33:39.164" v="4256" actId="20577"/>
        <pc:sldMkLst>
          <pc:docMk/>
          <pc:sldMk cId="1512371222" sldId="260"/>
        </pc:sldMkLst>
        <pc:spChg chg="mod">
          <ac:chgData name="Bijsterveld, Elmar van" userId="4fca4566-22a3-4abd-a76f-9e4939cad21c" providerId="ADAL" clId="{C909662C-A531-47A3-BFCB-8966C7F72DF1}" dt="2025-01-30T08:23:09.131" v="1547" actId="20577"/>
          <ac:spMkLst>
            <pc:docMk/>
            <pc:sldMk cId="1512371222" sldId="260"/>
            <ac:spMk id="2" creationId="{F9DF848D-0A97-21E5-C08D-EEE5321B4279}"/>
          </ac:spMkLst>
        </pc:spChg>
        <pc:spChg chg="mod">
          <ac:chgData name="Bijsterveld, Elmar van" userId="4fca4566-22a3-4abd-a76f-9e4939cad21c" providerId="ADAL" clId="{C909662C-A531-47A3-BFCB-8966C7F72DF1}" dt="2025-02-03T07:33:39.164" v="4256" actId="20577"/>
          <ac:spMkLst>
            <pc:docMk/>
            <pc:sldMk cId="1512371222" sldId="260"/>
            <ac:spMk id="3" creationId="{6FA63EA1-ECA7-7FC9-9BDD-89BFFFDE08C7}"/>
          </ac:spMkLst>
        </pc:spChg>
        <pc:spChg chg="mod">
          <ac:chgData name="Bijsterveld, Elmar van" userId="4fca4566-22a3-4abd-a76f-9e4939cad21c" providerId="ADAL" clId="{C909662C-A531-47A3-BFCB-8966C7F72DF1}" dt="2025-01-31T09:30:44.538" v="3846" actId="255"/>
          <ac:spMkLst>
            <pc:docMk/>
            <pc:sldMk cId="1512371222" sldId="260"/>
            <ac:spMk id="4" creationId="{488C37E3-E4B4-82C1-17DB-403940012249}"/>
          </ac:spMkLst>
        </pc:spChg>
        <pc:picChg chg="add mod ord">
          <ac:chgData name="Bijsterveld, Elmar van" userId="4fca4566-22a3-4abd-a76f-9e4939cad21c" providerId="ADAL" clId="{C909662C-A531-47A3-BFCB-8966C7F72DF1}" dt="2025-01-30T10:03:47.497" v="2037" actId="1076"/>
          <ac:picMkLst>
            <pc:docMk/>
            <pc:sldMk cId="1512371222" sldId="260"/>
            <ac:picMk id="7" creationId="{1F0A35CF-97A3-C1C7-458D-72BDBC87D11E}"/>
          </ac:picMkLst>
        </pc:picChg>
      </pc:sldChg>
      <pc:sldChg chg="del">
        <pc:chgData name="Bijsterveld, Elmar van" userId="4fca4566-22a3-4abd-a76f-9e4939cad21c" providerId="ADAL" clId="{C909662C-A531-47A3-BFCB-8966C7F72DF1}" dt="2025-01-31T09:33:54.928" v="3973" actId="2696"/>
        <pc:sldMkLst>
          <pc:docMk/>
          <pc:sldMk cId="3376665569" sldId="262"/>
        </pc:sldMkLst>
      </pc:sldChg>
      <pc:sldChg chg="del">
        <pc:chgData name="Bijsterveld, Elmar van" userId="4fca4566-22a3-4abd-a76f-9e4939cad21c" providerId="ADAL" clId="{C909662C-A531-47A3-BFCB-8966C7F72DF1}" dt="2025-01-31T09:37:58.905" v="4148" actId="2696"/>
        <pc:sldMkLst>
          <pc:docMk/>
          <pc:sldMk cId="2955583851" sldId="263"/>
        </pc:sldMkLst>
      </pc:sldChg>
      <pc:sldChg chg="del">
        <pc:chgData name="Bijsterveld, Elmar van" userId="4fca4566-22a3-4abd-a76f-9e4939cad21c" providerId="ADAL" clId="{C909662C-A531-47A3-BFCB-8966C7F72DF1}" dt="2025-02-03T07:45:14.791" v="4379" actId="2696"/>
        <pc:sldMkLst>
          <pc:docMk/>
          <pc:sldMk cId="167446597" sldId="265"/>
        </pc:sldMkLst>
      </pc:sldChg>
      <pc:sldChg chg="addSp delSp modSp mod">
        <pc:chgData name="Bijsterveld, Elmar van" userId="4fca4566-22a3-4abd-a76f-9e4939cad21c" providerId="ADAL" clId="{C909662C-A531-47A3-BFCB-8966C7F72DF1}" dt="2025-02-03T07:33:58.204" v="4271" actId="20577"/>
        <pc:sldMkLst>
          <pc:docMk/>
          <pc:sldMk cId="900967853" sldId="266"/>
        </pc:sldMkLst>
        <pc:spChg chg="mod">
          <ac:chgData name="Bijsterveld, Elmar van" userId="4fca4566-22a3-4abd-a76f-9e4939cad21c" providerId="ADAL" clId="{C909662C-A531-47A3-BFCB-8966C7F72DF1}" dt="2025-01-30T08:23:31.852" v="1548"/>
          <ac:spMkLst>
            <pc:docMk/>
            <pc:sldMk cId="900967853" sldId="266"/>
            <ac:spMk id="2" creationId="{F9DF848D-0A97-21E5-C08D-EEE5321B4279}"/>
          </ac:spMkLst>
        </pc:spChg>
        <pc:spChg chg="mod">
          <ac:chgData name="Bijsterveld, Elmar van" userId="4fca4566-22a3-4abd-a76f-9e4939cad21c" providerId="ADAL" clId="{C909662C-A531-47A3-BFCB-8966C7F72DF1}" dt="2025-02-03T07:33:58.204" v="4271" actId="20577"/>
          <ac:spMkLst>
            <pc:docMk/>
            <pc:sldMk cId="900967853" sldId="266"/>
            <ac:spMk id="3" creationId="{6FA63EA1-ECA7-7FC9-9BDD-89BFFFDE08C7}"/>
          </ac:spMkLst>
        </pc:spChg>
        <pc:spChg chg="mod">
          <ac:chgData name="Bijsterveld, Elmar van" userId="4fca4566-22a3-4abd-a76f-9e4939cad21c" providerId="ADAL" clId="{C909662C-A531-47A3-BFCB-8966C7F72DF1}" dt="2025-01-31T11:01:30.852" v="4201" actId="20577"/>
          <ac:spMkLst>
            <pc:docMk/>
            <pc:sldMk cId="900967853" sldId="266"/>
            <ac:spMk id="4" creationId="{488C37E3-E4B4-82C1-17DB-403940012249}"/>
          </ac:spMkLst>
        </pc:spChg>
        <pc:picChg chg="add del mod">
          <ac:chgData name="Bijsterveld, Elmar van" userId="4fca4566-22a3-4abd-a76f-9e4939cad21c" providerId="ADAL" clId="{C909662C-A531-47A3-BFCB-8966C7F72DF1}" dt="2025-01-28T15:52:22.563" v="1361" actId="478"/>
          <ac:picMkLst>
            <pc:docMk/>
            <pc:sldMk cId="900967853" sldId="266"/>
            <ac:picMk id="7" creationId="{C23A710A-DC02-F654-5BDD-A21BEC44DDCF}"/>
          </ac:picMkLst>
        </pc:picChg>
        <pc:picChg chg="add del mod">
          <ac:chgData name="Bijsterveld, Elmar van" userId="4fca4566-22a3-4abd-a76f-9e4939cad21c" providerId="ADAL" clId="{C909662C-A531-47A3-BFCB-8966C7F72DF1}" dt="2025-01-30T10:11:24.718" v="2229" actId="478"/>
          <ac:picMkLst>
            <pc:docMk/>
            <pc:sldMk cId="900967853" sldId="266"/>
            <ac:picMk id="9" creationId="{C3F60856-2E61-B34B-79B7-CCAF103F4FAB}"/>
          </ac:picMkLst>
        </pc:picChg>
      </pc:sldChg>
      <pc:sldChg chg="del">
        <pc:chgData name="Bijsterveld, Elmar van" userId="4fca4566-22a3-4abd-a76f-9e4939cad21c" providerId="ADAL" clId="{C909662C-A531-47A3-BFCB-8966C7F72DF1}" dt="2025-01-31T09:37:54.612" v="4147" actId="2696"/>
        <pc:sldMkLst>
          <pc:docMk/>
          <pc:sldMk cId="3818141092" sldId="267"/>
        </pc:sldMkLst>
      </pc:sldChg>
      <pc:sldChg chg="del">
        <pc:chgData name="Bijsterveld, Elmar van" userId="4fca4566-22a3-4abd-a76f-9e4939cad21c" providerId="ADAL" clId="{C909662C-A531-47A3-BFCB-8966C7F72DF1}" dt="2025-01-31T09:38:12.662" v="4152" actId="2696"/>
        <pc:sldMkLst>
          <pc:docMk/>
          <pc:sldMk cId="1396881723" sldId="268"/>
        </pc:sldMkLst>
      </pc:sldChg>
      <pc:sldChg chg="del">
        <pc:chgData name="Bijsterveld, Elmar van" userId="4fca4566-22a3-4abd-a76f-9e4939cad21c" providerId="ADAL" clId="{C909662C-A531-47A3-BFCB-8966C7F72DF1}" dt="2025-01-31T09:33:59.985" v="3974" actId="2696"/>
        <pc:sldMkLst>
          <pc:docMk/>
          <pc:sldMk cId="2757910606" sldId="269"/>
        </pc:sldMkLst>
      </pc:sldChg>
      <pc:sldChg chg="del">
        <pc:chgData name="Bijsterveld, Elmar van" userId="4fca4566-22a3-4abd-a76f-9e4939cad21c" providerId="ADAL" clId="{C909662C-A531-47A3-BFCB-8966C7F72DF1}" dt="2025-01-31T09:38:05.403" v="4150" actId="2696"/>
        <pc:sldMkLst>
          <pc:docMk/>
          <pc:sldMk cId="3342333774" sldId="270"/>
        </pc:sldMkLst>
      </pc:sldChg>
      <pc:sldChg chg="del">
        <pc:chgData name="Bijsterveld, Elmar van" userId="4fca4566-22a3-4abd-a76f-9e4939cad21c" providerId="ADAL" clId="{C909662C-A531-47A3-BFCB-8966C7F72DF1}" dt="2025-01-31T09:38:02.222" v="4149" actId="2696"/>
        <pc:sldMkLst>
          <pc:docMk/>
          <pc:sldMk cId="2866067287" sldId="271"/>
        </pc:sldMkLst>
      </pc:sldChg>
      <pc:sldChg chg="del">
        <pc:chgData name="Bijsterveld, Elmar van" userId="4fca4566-22a3-4abd-a76f-9e4939cad21c" providerId="ADAL" clId="{C909662C-A531-47A3-BFCB-8966C7F72DF1}" dt="2025-01-31T09:38:09.492" v="4151" actId="2696"/>
        <pc:sldMkLst>
          <pc:docMk/>
          <pc:sldMk cId="1877570674" sldId="272"/>
        </pc:sldMkLst>
      </pc:sldChg>
      <pc:sldChg chg="addSp delSp modSp add mod">
        <pc:chgData name="Bijsterveld, Elmar van" userId="4fca4566-22a3-4abd-a76f-9e4939cad21c" providerId="ADAL" clId="{C909662C-A531-47A3-BFCB-8966C7F72DF1}" dt="2025-02-03T07:34:38.841" v="4286" actId="20577"/>
        <pc:sldMkLst>
          <pc:docMk/>
          <pc:sldMk cId="2241500227" sldId="273"/>
        </pc:sldMkLst>
        <pc:spChg chg="mod">
          <ac:chgData name="Bijsterveld, Elmar van" userId="4fca4566-22a3-4abd-a76f-9e4939cad21c" providerId="ADAL" clId="{C909662C-A531-47A3-BFCB-8966C7F72DF1}" dt="2025-01-30T08:47:30.028" v="1549"/>
          <ac:spMkLst>
            <pc:docMk/>
            <pc:sldMk cId="2241500227" sldId="273"/>
            <ac:spMk id="2" creationId="{F9DF848D-0A97-21E5-C08D-EEE5321B4279}"/>
          </ac:spMkLst>
        </pc:spChg>
        <pc:spChg chg="mod">
          <ac:chgData name="Bijsterveld, Elmar van" userId="4fca4566-22a3-4abd-a76f-9e4939cad21c" providerId="ADAL" clId="{C909662C-A531-47A3-BFCB-8966C7F72DF1}" dt="2025-02-03T07:34:38.841" v="4286" actId="20577"/>
          <ac:spMkLst>
            <pc:docMk/>
            <pc:sldMk cId="2241500227" sldId="273"/>
            <ac:spMk id="3" creationId="{6FA63EA1-ECA7-7FC9-9BDD-89BFFFDE08C7}"/>
          </ac:spMkLst>
        </pc:spChg>
        <pc:spChg chg="mod">
          <ac:chgData name="Bijsterveld, Elmar van" userId="4fca4566-22a3-4abd-a76f-9e4939cad21c" providerId="ADAL" clId="{C909662C-A531-47A3-BFCB-8966C7F72DF1}" dt="2025-01-31T09:41:02.750" v="4157" actId="14100"/>
          <ac:spMkLst>
            <pc:docMk/>
            <pc:sldMk cId="2241500227" sldId="273"/>
            <ac:spMk id="4" creationId="{488C37E3-E4B4-82C1-17DB-403940012249}"/>
          </ac:spMkLst>
        </pc:spChg>
        <pc:picChg chg="add del mod">
          <ac:chgData name="Bijsterveld, Elmar van" userId="4fca4566-22a3-4abd-a76f-9e4939cad21c" providerId="ADAL" clId="{C909662C-A531-47A3-BFCB-8966C7F72DF1}" dt="2025-01-30T10:13:08.209" v="2238" actId="478"/>
          <ac:picMkLst>
            <pc:docMk/>
            <pc:sldMk cId="2241500227" sldId="273"/>
            <ac:picMk id="7" creationId="{6107EA50-6397-50B1-93C2-EF266136C13A}"/>
          </ac:picMkLst>
        </pc:picChg>
        <pc:picChg chg="del mod">
          <ac:chgData name="Bijsterveld, Elmar van" userId="4fca4566-22a3-4abd-a76f-9e4939cad21c" providerId="ADAL" clId="{C909662C-A531-47A3-BFCB-8966C7F72DF1}" dt="2025-01-30T10:10:18.481" v="2219" actId="478"/>
          <ac:picMkLst>
            <pc:docMk/>
            <pc:sldMk cId="2241500227" sldId="273"/>
            <ac:picMk id="9" creationId="{C3F60856-2E61-B34B-79B7-CCAF103F4FAB}"/>
          </ac:picMkLst>
        </pc:picChg>
        <pc:picChg chg="add mod">
          <ac:chgData name="Bijsterveld, Elmar van" userId="4fca4566-22a3-4abd-a76f-9e4939cad21c" providerId="ADAL" clId="{C909662C-A531-47A3-BFCB-8966C7F72DF1}" dt="2025-01-30T10:16:31.820" v="2259" actId="1076"/>
          <ac:picMkLst>
            <pc:docMk/>
            <pc:sldMk cId="2241500227" sldId="273"/>
            <ac:picMk id="10" creationId="{A6F0757A-AC82-2EAA-DE1A-78A3B407EE83}"/>
          </ac:picMkLst>
        </pc:picChg>
      </pc:sldChg>
      <pc:sldChg chg="addSp delSp modSp add mod">
        <pc:chgData name="Bijsterveld, Elmar van" userId="4fca4566-22a3-4abd-a76f-9e4939cad21c" providerId="ADAL" clId="{C909662C-A531-47A3-BFCB-8966C7F72DF1}" dt="2025-02-03T07:34:49.214" v="4301" actId="20577"/>
        <pc:sldMkLst>
          <pc:docMk/>
          <pc:sldMk cId="3008572423" sldId="274"/>
        </pc:sldMkLst>
        <pc:spChg chg="mod">
          <ac:chgData name="Bijsterveld, Elmar van" userId="4fca4566-22a3-4abd-a76f-9e4939cad21c" providerId="ADAL" clId="{C909662C-A531-47A3-BFCB-8966C7F72DF1}" dt="2025-02-03T07:34:49.214" v="4301" actId="20577"/>
          <ac:spMkLst>
            <pc:docMk/>
            <pc:sldMk cId="3008572423" sldId="274"/>
            <ac:spMk id="3" creationId="{6FA63EA1-ECA7-7FC9-9BDD-89BFFFDE08C7}"/>
          </ac:spMkLst>
        </pc:spChg>
        <pc:spChg chg="mod">
          <ac:chgData name="Bijsterveld, Elmar van" userId="4fca4566-22a3-4abd-a76f-9e4939cad21c" providerId="ADAL" clId="{C909662C-A531-47A3-BFCB-8966C7F72DF1}" dt="2025-01-31T09:38:29.542" v="4154" actId="6549"/>
          <ac:spMkLst>
            <pc:docMk/>
            <pc:sldMk cId="3008572423" sldId="274"/>
            <ac:spMk id="4" creationId="{488C37E3-E4B4-82C1-17DB-403940012249}"/>
          </ac:spMkLst>
        </pc:spChg>
        <pc:picChg chg="add mod">
          <ac:chgData name="Bijsterveld, Elmar van" userId="4fca4566-22a3-4abd-a76f-9e4939cad21c" providerId="ADAL" clId="{C909662C-A531-47A3-BFCB-8966C7F72DF1}" dt="2025-01-31T09:06:50.175" v="2587" actId="14100"/>
          <ac:picMkLst>
            <pc:docMk/>
            <pc:sldMk cId="3008572423" sldId="274"/>
            <ac:picMk id="7" creationId="{9D0FA5CB-0548-C65A-DC78-222CD4756FB3}"/>
          </ac:picMkLst>
        </pc:picChg>
        <pc:picChg chg="del">
          <ac:chgData name="Bijsterveld, Elmar van" userId="4fca4566-22a3-4abd-a76f-9e4939cad21c" providerId="ADAL" clId="{C909662C-A531-47A3-BFCB-8966C7F72DF1}" dt="2025-01-30T10:16:53.700" v="2261" actId="478"/>
          <ac:picMkLst>
            <pc:docMk/>
            <pc:sldMk cId="3008572423" sldId="274"/>
            <ac:picMk id="10" creationId="{A6F0757A-AC82-2EAA-DE1A-78A3B407EE83}"/>
          </ac:picMkLst>
        </pc:picChg>
      </pc:sldChg>
      <pc:sldChg chg="delSp modSp add mod">
        <pc:chgData name="Bijsterveld, Elmar van" userId="4fca4566-22a3-4abd-a76f-9e4939cad21c" providerId="ADAL" clId="{C909662C-A531-47A3-BFCB-8966C7F72DF1}" dt="2025-02-03T07:34:59.643" v="4316" actId="20577"/>
        <pc:sldMkLst>
          <pc:docMk/>
          <pc:sldMk cId="3896282903" sldId="275"/>
        </pc:sldMkLst>
        <pc:spChg chg="mod">
          <ac:chgData name="Bijsterveld, Elmar van" userId="4fca4566-22a3-4abd-a76f-9e4939cad21c" providerId="ADAL" clId="{C909662C-A531-47A3-BFCB-8966C7F72DF1}" dt="2025-02-03T07:34:59.643" v="4316" actId="20577"/>
          <ac:spMkLst>
            <pc:docMk/>
            <pc:sldMk cId="3896282903" sldId="275"/>
            <ac:spMk id="3" creationId="{6FA63EA1-ECA7-7FC9-9BDD-89BFFFDE08C7}"/>
          </ac:spMkLst>
        </pc:spChg>
        <pc:spChg chg="mod">
          <ac:chgData name="Bijsterveld, Elmar van" userId="4fca4566-22a3-4abd-a76f-9e4939cad21c" providerId="ADAL" clId="{C909662C-A531-47A3-BFCB-8966C7F72DF1}" dt="2025-01-31T09:41:14.383" v="4158" actId="6549"/>
          <ac:spMkLst>
            <pc:docMk/>
            <pc:sldMk cId="3896282903" sldId="275"/>
            <ac:spMk id="4" creationId="{488C37E3-E4B4-82C1-17DB-403940012249}"/>
          </ac:spMkLst>
        </pc:spChg>
        <pc:picChg chg="del">
          <ac:chgData name="Bijsterveld, Elmar van" userId="4fca4566-22a3-4abd-a76f-9e4939cad21c" providerId="ADAL" clId="{C909662C-A531-47A3-BFCB-8966C7F72DF1}" dt="2025-01-31T09:24:53.251" v="3193" actId="478"/>
          <ac:picMkLst>
            <pc:docMk/>
            <pc:sldMk cId="3896282903" sldId="275"/>
            <ac:picMk id="7" creationId="{9D0FA5CB-0548-C65A-DC78-222CD4756FB3}"/>
          </ac:picMkLst>
        </pc:picChg>
      </pc:sldChg>
      <pc:sldChg chg="addSp delSp modSp add mod">
        <pc:chgData name="Bijsterveld, Elmar van" userId="4fca4566-22a3-4abd-a76f-9e4939cad21c" providerId="ADAL" clId="{C909662C-A531-47A3-BFCB-8966C7F72DF1}" dt="2025-02-03T07:35:10.166" v="4331" actId="20577"/>
        <pc:sldMkLst>
          <pc:docMk/>
          <pc:sldMk cId="2233763647" sldId="276"/>
        </pc:sldMkLst>
        <pc:spChg chg="mod">
          <ac:chgData name="Bijsterveld, Elmar van" userId="4fca4566-22a3-4abd-a76f-9e4939cad21c" providerId="ADAL" clId="{C909662C-A531-47A3-BFCB-8966C7F72DF1}" dt="2025-02-03T07:35:10.166" v="4331" actId="20577"/>
          <ac:spMkLst>
            <pc:docMk/>
            <pc:sldMk cId="2233763647" sldId="276"/>
            <ac:spMk id="3" creationId="{6FA63EA1-ECA7-7FC9-9BDD-89BFFFDE08C7}"/>
          </ac:spMkLst>
        </pc:spChg>
        <pc:spChg chg="mod">
          <ac:chgData name="Bijsterveld, Elmar van" userId="4fca4566-22a3-4abd-a76f-9e4939cad21c" providerId="ADAL" clId="{C909662C-A531-47A3-BFCB-8966C7F72DF1}" dt="2025-01-31T09:33:42.366" v="3972" actId="20577"/>
          <ac:spMkLst>
            <pc:docMk/>
            <pc:sldMk cId="2233763647" sldId="276"/>
            <ac:spMk id="4" creationId="{488C37E3-E4B4-82C1-17DB-403940012249}"/>
          </ac:spMkLst>
        </pc:spChg>
        <pc:spChg chg="add del mod">
          <ac:chgData name="Bijsterveld, Elmar van" userId="4fca4566-22a3-4abd-a76f-9e4939cad21c" providerId="ADAL" clId="{C909662C-A531-47A3-BFCB-8966C7F72DF1}" dt="2025-01-31T09:29:48.220" v="3845" actId="478"/>
          <ac:spMkLst>
            <pc:docMk/>
            <pc:sldMk cId="2233763647" sldId="276"/>
            <ac:spMk id="9" creationId="{19DBC926-4F42-E6D7-4EB5-3606B2519B51}"/>
          </ac:spMkLst>
        </pc:spChg>
        <pc:picChg chg="add mod">
          <ac:chgData name="Bijsterveld, Elmar van" userId="4fca4566-22a3-4abd-a76f-9e4939cad21c" providerId="ADAL" clId="{C909662C-A531-47A3-BFCB-8966C7F72DF1}" dt="2025-01-31T09:33:14.764" v="3965" actId="14100"/>
          <ac:picMkLst>
            <pc:docMk/>
            <pc:sldMk cId="2233763647" sldId="276"/>
            <ac:picMk id="7" creationId="{30FC8B0F-D67C-2E19-2233-DA03623D99B0}"/>
          </ac:picMkLst>
        </pc:picChg>
      </pc:sldChg>
      <pc:sldChg chg="delSp modSp add mod">
        <pc:chgData name="Bijsterveld, Elmar van" userId="4fca4566-22a3-4abd-a76f-9e4939cad21c" providerId="ADAL" clId="{C909662C-A531-47A3-BFCB-8966C7F72DF1}" dt="2025-02-03T07:35:21.572" v="4348" actId="20577"/>
        <pc:sldMkLst>
          <pc:docMk/>
          <pc:sldMk cId="615392141" sldId="277"/>
        </pc:sldMkLst>
        <pc:spChg chg="mod">
          <ac:chgData name="Bijsterveld, Elmar van" userId="4fca4566-22a3-4abd-a76f-9e4939cad21c" providerId="ADAL" clId="{C909662C-A531-47A3-BFCB-8966C7F72DF1}" dt="2025-02-03T07:35:21.572" v="4348" actId="20577"/>
          <ac:spMkLst>
            <pc:docMk/>
            <pc:sldMk cId="615392141" sldId="277"/>
            <ac:spMk id="3" creationId="{6FA63EA1-ECA7-7FC9-9BDD-89BFFFDE08C7}"/>
          </ac:spMkLst>
        </pc:spChg>
        <pc:spChg chg="mod">
          <ac:chgData name="Bijsterveld, Elmar van" userId="4fca4566-22a3-4abd-a76f-9e4939cad21c" providerId="ADAL" clId="{C909662C-A531-47A3-BFCB-8966C7F72DF1}" dt="2025-01-31T09:37:40.012" v="4146" actId="20577"/>
          <ac:spMkLst>
            <pc:docMk/>
            <pc:sldMk cId="615392141" sldId="277"/>
            <ac:spMk id="4" creationId="{488C37E3-E4B4-82C1-17DB-403940012249}"/>
          </ac:spMkLst>
        </pc:spChg>
        <pc:picChg chg="del">
          <ac:chgData name="Bijsterveld, Elmar van" userId="4fca4566-22a3-4abd-a76f-9e4939cad21c" providerId="ADAL" clId="{C909662C-A531-47A3-BFCB-8966C7F72DF1}" dt="2025-01-31T09:35:01.541" v="3976" actId="478"/>
          <ac:picMkLst>
            <pc:docMk/>
            <pc:sldMk cId="615392141" sldId="277"/>
            <ac:picMk id="7" creationId="{30FC8B0F-D67C-2E19-2233-DA03623D99B0}"/>
          </ac:picMkLst>
        </pc:picChg>
      </pc:sldChg>
      <pc:sldChg chg="new del">
        <pc:chgData name="Bijsterveld, Elmar van" userId="4fca4566-22a3-4abd-a76f-9e4939cad21c" providerId="ADAL" clId="{C909662C-A531-47A3-BFCB-8966C7F72DF1}" dt="2025-02-03T07:32:44.652" v="4207" actId="2696"/>
        <pc:sldMkLst>
          <pc:docMk/>
          <pc:sldMk cId="1937544253" sldId="278"/>
        </pc:sldMkLst>
      </pc:sldChg>
      <pc:sldChg chg="add del">
        <pc:chgData name="Bijsterveld, Elmar van" userId="4fca4566-22a3-4abd-a76f-9e4939cad21c" providerId="ADAL" clId="{C909662C-A531-47A3-BFCB-8966C7F72DF1}" dt="2025-02-03T07:32:09.701" v="4204"/>
        <pc:sldMkLst>
          <pc:docMk/>
          <pc:sldMk cId="0" sldId="279"/>
        </pc:sldMkLst>
      </pc:sldChg>
      <pc:sldChg chg="new del">
        <pc:chgData name="Bijsterveld, Elmar van" userId="4fca4566-22a3-4abd-a76f-9e4939cad21c" providerId="ADAL" clId="{C909662C-A531-47A3-BFCB-8966C7F72DF1}" dt="2025-02-03T07:35:51.235" v="4350" actId="2696"/>
        <pc:sldMkLst>
          <pc:docMk/>
          <pc:sldMk cId="3724372934" sldId="279"/>
        </pc:sldMkLst>
      </pc:sldChg>
      <pc:sldChg chg="add">
        <pc:chgData name="Bijsterveld, Elmar van" userId="4fca4566-22a3-4abd-a76f-9e4939cad21c" providerId="ADAL" clId="{C909662C-A531-47A3-BFCB-8966C7F72DF1}" dt="2025-02-03T07:32:39.826" v="4206"/>
        <pc:sldMkLst>
          <pc:docMk/>
          <pc:sldMk cId="0" sldId="280"/>
        </pc:sldMkLst>
      </pc:sldChg>
      <pc:sldChg chg="add">
        <pc:chgData name="Bijsterveld, Elmar van" userId="4fca4566-22a3-4abd-a76f-9e4939cad21c" providerId="ADAL" clId="{C909662C-A531-47A3-BFCB-8966C7F72DF1}" dt="2025-02-03T07:35:39.936" v="4349"/>
        <pc:sldMkLst>
          <pc:docMk/>
          <pc:sldMk cId="3737137106" sldId="296"/>
        </pc:sldMkLst>
      </pc:sldChg>
      <pc:sldChg chg="add del">
        <pc:chgData name="Bijsterveld, Elmar van" userId="4fca4566-22a3-4abd-a76f-9e4939cad21c" providerId="ADAL" clId="{C909662C-A531-47A3-BFCB-8966C7F72DF1}" dt="2025-02-03T07:37:07.623" v="4356" actId="2696"/>
        <pc:sldMkLst>
          <pc:docMk/>
          <pc:sldMk cId="569466371" sldId="297"/>
        </pc:sldMkLst>
      </pc:sldChg>
      <pc:sldChg chg="add del">
        <pc:chgData name="Bijsterveld, Elmar van" userId="4fca4566-22a3-4abd-a76f-9e4939cad21c" providerId="ADAL" clId="{C909662C-A531-47A3-BFCB-8966C7F72DF1}" dt="2025-02-03T07:36:44.414" v="4353" actId="2696"/>
        <pc:sldMkLst>
          <pc:docMk/>
          <pc:sldMk cId="1687504019" sldId="297"/>
        </pc:sldMkLst>
      </pc:sldChg>
      <pc:sldChg chg="add">
        <pc:chgData name="Bijsterveld, Elmar van" userId="4fca4566-22a3-4abd-a76f-9e4939cad21c" providerId="ADAL" clId="{C909662C-A531-47A3-BFCB-8966C7F72DF1}" dt="2025-02-03T07:38:19.127" v="4361"/>
        <pc:sldMkLst>
          <pc:docMk/>
          <pc:sldMk cId="107477524" sldId="301"/>
        </pc:sldMkLst>
      </pc:sldChg>
      <pc:sldChg chg="add">
        <pc:chgData name="Bijsterveld, Elmar van" userId="4fca4566-22a3-4abd-a76f-9e4939cad21c" providerId="ADAL" clId="{C909662C-A531-47A3-BFCB-8966C7F72DF1}" dt="2025-02-03T07:37:54.013" v="4358"/>
        <pc:sldMkLst>
          <pc:docMk/>
          <pc:sldMk cId="1750073263" sldId="305"/>
        </pc:sldMkLst>
      </pc:sldChg>
      <pc:sldChg chg="add">
        <pc:chgData name="Bijsterveld, Elmar van" userId="4fca4566-22a3-4abd-a76f-9e4939cad21c" providerId="ADAL" clId="{C909662C-A531-47A3-BFCB-8966C7F72DF1}" dt="2025-02-03T07:36:58.800" v="4355"/>
        <pc:sldMkLst>
          <pc:docMk/>
          <pc:sldMk cId="4076609171" sldId="308"/>
        </pc:sldMkLst>
      </pc:sldChg>
      <pc:sldChg chg="add">
        <pc:chgData name="Bijsterveld, Elmar van" userId="4fca4566-22a3-4abd-a76f-9e4939cad21c" providerId="ADAL" clId="{C909662C-A531-47A3-BFCB-8966C7F72DF1}" dt="2025-02-03T07:39:14.203" v="4367"/>
        <pc:sldMkLst>
          <pc:docMk/>
          <pc:sldMk cId="357492827" sldId="309"/>
        </pc:sldMkLst>
      </pc:sldChg>
      <pc:sldChg chg="new del">
        <pc:chgData name="Bijsterveld, Elmar van" userId="4fca4566-22a3-4abd-a76f-9e4939cad21c" providerId="ADAL" clId="{C909662C-A531-47A3-BFCB-8966C7F72DF1}" dt="2025-02-03T07:38:53.539" v="4365" actId="2696"/>
        <pc:sldMkLst>
          <pc:docMk/>
          <pc:sldMk cId="2303241229" sldId="309"/>
        </pc:sldMkLst>
      </pc:sldChg>
      <pc:sldChg chg="new del">
        <pc:chgData name="Bijsterveld, Elmar van" userId="4fca4566-22a3-4abd-a76f-9e4939cad21c" providerId="ADAL" clId="{C909662C-A531-47A3-BFCB-8966C7F72DF1}" dt="2025-02-03T07:38:24.361" v="4362" actId="2696"/>
        <pc:sldMkLst>
          <pc:docMk/>
          <pc:sldMk cId="2619147296" sldId="309"/>
        </pc:sldMkLst>
      </pc:sldChg>
      <pc:sldChg chg="new del">
        <pc:chgData name="Bijsterveld, Elmar van" userId="4fca4566-22a3-4abd-a76f-9e4939cad21c" providerId="ADAL" clId="{C909662C-A531-47A3-BFCB-8966C7F72DF1}" dt="2025-02-03T07:37:58.129" v="4359" actId="2696"/>
        <pc:sldMkLst>
          <pc:docMk/>
          <pc:sldMk cId="4217562732" sldId="309"/>
        </pc:sldMkLst>
      </pc:sldChg>
      <pc:sldChg chg="add">
        <pc:chgData name="Bijsterveld, Elmar van" userId="4fca4566-22a3-4abd-a76f-9e4939cad21c" providerId="ADAL" clId="{C909662C-A531-47A3-BFCB-8966C7F72DF1}" dt="2025-02-03T07:38:49.430" v="4364"/>
        <pc:sldMkLst>
          <pc:docMk/>
          <pc:sldMk cId="4239273650" sldId="310"/>
        </pc:sldMkLst>
      </pc:sldChg>
      <pc:sldChg chg="new del">
        <pc:chgData name="Bijsterveld, Elmar van" userId="4fca4566-22a3-4abd-a76f-9e4939cad21c" providerId="ADAL" clId="{C909662C-A531-47A3-BFCB-8966C7F72DF1}" dt="2025-02-03T07:41:28.685" v="4371" actId="2696"/>
        <pc:sldMkLst>
          <pc:docMk/>
          <pc:sldMk cId="128754129" sldId="311"/>
        </pc:sldMkLst>
      </pc:sldChg>
      <pc:sldChg chg="new del">
        <pc:chgData name="Bijsterveld, Elmar van" userId="4fca4566-22a3-4abd-a76f-9e4939cad21c" providerId="ADAL" clId="{C909662C-A531-47A3-BFCB-8966C7F72DF1}" dt="2025-02-03T07:39:17.475" v="4368" actId="2696"/>
        <pc:sldMkLst>
          <pc:docMk/>
          <pc:sldMk cId="3708345494" sldId="311"/>
        </pc:sldMkLst>
      </pc:sldChg>
      <pc:sldChg chg="add">
        <pc:chgData name="Bijsterveld, Elmar van" userId="4fca4566-22a3-4abd-a76f-9e4939cad21c" providerId="ADAL" clId="{C909662C-A531-47A3-BFCB-8966C7F72DF1}" dt="2025-02-03T07:41:24.886" v="4370"/>
        <pc:sldMkLst>
          <pc:docMk/>
          <pc:sldMk cId="696466176" sldId="312"/>
        </pc:sldMkLst>
      </pc:sldChg>
      <pc:sldChg chg="new del">
        <pc:chgData name="Bijsterveld, Elmar van" userId="4fca4566-22a3-4abd-a76f-9e4939cad21c" providerId="ADAL" clId="{C909662C-A531-47A3-BFCB-8966C7F72DF1}" dt="2025-02-03T07:42:57.318" v="4374" actId="2696"/>
        <pc:sldMkLst>
          <pc:docMk/>
          <pc:sldMk cId="1130223245" sldId="313"/>
        </pc:sldMkLst>
      </pc:sldChg>
      <pc:sldChg chg="add">
        <pc:chgData name="Bijsterveld, Elmar van" userId="4fca4566-22a3-4abd-a76f-9e4939cad21c" providerId="ADAL" clId="{C909662C-A531-47A3-BFCB-8966C7F72DF1}" dt="2025-02-03T07:44:04.721" v="4376"/>
        <pc:sldMkLst>
          <pc:docMk/>
          <pc:sldMk cId="1414249474" sldId="313"/>
        </pc:sldMkLst>
      </pc:sldChg>
      <pc:sldChg chg="add">
        <pc:chgData name="Bijsterveld, Elmar van" userId="4fca4566-22a3-4abd-a76f-9e4939cad21c" providerId="ADAL" clId="{C909662C-A531-47A3-BFCB-8966C7F72DF1}" dt="2025-02-03T07:42:52.433" v="4373"/>
        <pc:sldMkLst>
          <pc:docMk/>
          <pc:sldMk cId="2302365145" sldId="314"/>
        </pc:sldMkLst>
      </pc:sldChg>
      <pc:sldChg chg="add">
        <pc:chgData name="Bijsterveld, Elmar van" userId="4fca4566-22a3-4abd-a76f-9e4939cad21c" providerId="ADAL" clId="{C909662C-A531-47A3-BFCB-8966C7F72DF1}" dt="2025-02-03T07:45:11.279" v="4378"/>
        <pc:sldMkLst>
          <pc:docMk/>
          <pc:sldMk cId="0" sldId="315"/>
        </pc:sldMkLst>
      </pc:sldChg>
      <pc:sldChg chg="new del">
        <pc:chgData name="Bijsterveld, Elmar van" userId="4fca4566-22a3-4abd-a76f-9e4939cad21c" providerId="ADAL" clId="{C909662C-A531-47A3-BFCB-8966C7F72DF1}" dt="2025-02-03T07:44:52.987" v="4377" actId="2696"/>
        <pc:sldMkLst>
          <pc:docMk/>
          <pc:sldMk cId="2662212362" sldId="31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EB572D-AD79-4D27-8454-87CC358EE8AC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6683478-BD32-4C13-A39B-2618CEB0FAE5}">
      <dgm:prSet phldrT="[Tekst]"/>
      <dgm:spPr>
        <a:solidFill>
          <a:schemeClr val="bg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rPr>
            <a:t>Infra</a:t>
          </a:r>
        </a:p>
      </dgm:t>
    </dgm:pt>
    <dgm:pt modelId="{D5219A52-7625-422E-9017-07B0E2DB0E59}" type="parTrans" cxnId="{E17B061A-B5F6-423A-BB99-D5EF5527D8FB}">
      <dgm:prSet/>
      <dgm:spPr/>
      <dgm:t>
        <a:bodyPr/>
        <a:lstStyle/>
        <a:p>
          <a:endParaRPr lang="nl-NL"/>
        </a:p>
      </dgm:t>
    </dgm:pt>
    <dgm:pt modelId="{ABE280BA-2157-4161-A4E2-2564EF68B695}" type="sibTrans" cxnId="{E17B061A-B5F6-423A-BB99-D5EF5527D8FB}">
      <dgm:prSet/>
      <dgm:spPr/>
      <dgm:t>
        <a:bodyPr/>
        <a:lstStyle/>
        <a:p>
          <a:endParaRPr lang="nl-NL"/>
        </a:p>
      </dgm:t>
    </dgm:pt>
    <dgm:pt modelId="{7F8CB865-BA2C-4712-9792-0EB0EC2CDC5E}">
      <dgm:prSet phldrT="[Tekst]"/>
      <dgm:spPr>
        <a:solidFill>
          <a:schemeClr val="bg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Straatwerk</a:t>
          </a:r>
        </a:p>
      </dgm:t>
    </dgm:pt>
    <dgm:pt modelId="{F1575540-6D8C-4704-A5FB-2E139407B679}" type="parTrans" cxnId="{1878D44B-6C79-4897-9661-988ACFE82D5E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7E51FE39-4E7B-4F26-B176-D3144944A620}" type="sibTrans" cxnId="{1878D44B-6C79-4897-9661-988ACFE82D5E}">
      <dgm:prSet/>
      <dgm:spPr/>
      <dgm:t>
        <a:bodyPr/>
        <a:lstStyle/>
        <a:p>
          <a:endParaRPr lang="nl-NL"/>
        </a:p>
      </dgm:t>
    </dgm:pt>
    <dgm:pt modelId="{F1A12ABC-2161-4D7A-A6EF-700DC784B679}">
      <dgm:prSet phldrT="[Tekst]"/>
      <dgm:spPr>
        <a:solidFill>
          <a:schemeClr val="bg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Rioleringen</a:t>
          </a:r>
        </a:p>
      </dgm:t>
    </dgm:pt>
    <dgm:pt modelId="{0944029A-C80E-44E2-B459-C1983A9CD0E1}" type="parTrans" cxnId="{4919C4F2-BFCC-4E87-979C-4E95B2E6C449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9B6D28A7-F849-4A98-B591-56806C7B0AB0}" type="sibTrans" cxnId="{4919C4F2-BFCC-4E87-979C-4E95B2E6C449}">
      <dgm:prSet/>
      <dgm:spPr/>
      <dgm:t>
        <a:bodyPr/>
        <a:lstStyle/>
        <a:p>
          <a:endParaRPr lang="nl-NL"/>
        </a:p>
      </dgm:t>
    </dgm:pt>
    <dgm:pt modelId="{6CDA9F9C-7419-4B14-80E8-7E8D81790032}">
      <dgm:prSet phldrT="[Tekst]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rPr>
            <a:t>Groen</a:t>
          </a:r>
        </a:p>
      </dgm:t>
    </dgm:pt>
    <dgm:pt modelId="{DB718F7D-324C-4059-8649-2FF3EDF7D225}" type="parTrans" cxnId="{F434B6AD-736E-4FCD-954E-5646C85574F4}">
      <dgm:prSet/>
      <dgm:spPr/>
      <dgm:t>
        <a:bodyPr/>
        <a:lstStyle/>
        <a:p>
          <a:endParaRPr lang="nl-NL"/>
        </a:p>
      </dgm:t>
    </dgm:pt>
    <dgm:pt modelId="{4878EA41-2F46-40BF-9BA7-CBA2D03DF459}" type="sibTrans" cxnId="{F434B6AD-736E-4FCD-954E-5646C85574F4}">
      <dgm:prSet/>
      <dgm:spPr/>
      <dgm:t>
        <a:bodyPr/>
        <a:lstStyle/>
        <a:p>
          <a:endParaRPr lang="nl-NL"/>
        </a:p>
      </dgm:t>
    </dgm:pt>
    <dgm:pt modelId="{B18087E2-DA53-4C9D-9923-C45D73FA3C96}">
      <dgm:prSet phldrT="[Tekst]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Openbaar groen</a:t>
          </a:r>
        </a:p>
      </dgm:t>
    </dgm:pt>
    <dgm:pt modelId="{945FDB5E-DFD5-4665-BE9A-0CB287B27912}" type="parTrans" cxnId="{CCFDC183-2ADF-4AFE-A8DC-18FC92B0338A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D91E1642-2236-4DFB-AF6D-05B4267CBBD9}" type="sibTrans" cxnId="{CCFDC183-2ADF-4AFE-A8DC-18FC92B0338A}">
      <dgm:prSet/>
      <dgm:spPr/>
      <dgm:t>
        <a:bodyPr/>
        <a:lstStyle/>
        <a:p>
          <a:endParaRPr lang="nl-NL"/>
        </a:p>
      </dgm:t>
    </dgm:pt>
    <dgm:pt modelId="{3510E766-70FA-4BBE-BDF0-8EE340CA0483}">
      <dgm:prSet phldrT="[Tekst]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Parken en tuinen</a:t>
          </a:r>
        </a:p>
      </dgm:t>
    </dgm:pt>
    <dgm:pt modelId="{D7B6A7F9-97B5-49F5-ACAF-6649EBD4B4D8}" type="parTrans" cxnId="{E1CCF3E7-A510-4A29-9E4E-C46C0BCDAFA4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18D47635-E057-40E4-A0E8-EE007DBF7A40}" type="sibTrans" cxnId="{E1CCF3E7-A510-4A29-9E4E-C46C0BCDAFA4}">
      <dgm:prSet/>
      <dgm:spPr/>
      <dgm:t>
        <a:bodyPr/>
        <a:lstStyle/>
        <a:p>
          <a:endParaRPr lang="nl-NL"/>
        </a:p>
      </dgm:t>
    </dgm:pt>
    <dgm:pt modelId="{AC6B630E-C346-4778-AE25-326328A6C2BF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rPr>
            <a:t>Sport</a:t>
          </a:r>
        </a:p>
      </dgm:t>
    </dgm:pt>
    <dgm:pt modelId="{0CD727A7-97E2-4D2C-883B-E0F9C620A35A}" type="parTrans" cxnId="{95411573-59EF-42B6-BAC0-4837EF19D316}">
      <dgm:prSet/>
      <dgm:spPr/>
      <dgm:t>
        <a:bodyPr/>
        <a:lstStyle/>
        <a:p>
          <a:endParaRPr lang="nl-NL"/>
        </a:p>
      </dgm:t>
    </dgm:pt>
    <dgm:pt modelId="{8872A886-7323-4107-957E-8EE1465C0719}" type="sibTrans" cxnId="{95411573-59EF-42B6-BAC0-4837EF19D316}">
      <dgm:prSet/>
      <dgm:spPr/>
      <dgm:t>
        <a:bodyPr/>
        <a:lstStyle/>
        <a:p>
          <a:endParaRPr lang="nl-NL"/>
        </a:p>
      </dgm:t>
    </dgm:pt>
    <dgm:pt modelId="{ADE7D21D-A129-47B1-9FCD-A2C1693F2A28}">
      <dgm:prSet/>
      <dgm:spPr>
        <a:solidFill>
          <a:schemeClr val="bg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kademuren</a:t>
          </a:r>
        </a:p>
      </dgm:t>
    </dgm:pt>
    <dgm:pt modelId="{E40CA308-D70A-4CA5-99E0-E4A581720EF3}" type="parTrans" cxnId="{D27AA64E-A0C1-4353-8EEF-228B6E561D6A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1A58BED4-FC97-44C6-99D5-C63EE45DF7F8}" type="sibTrans" cxnId="{D27AA64E-A0C1-4353-8EEF-228B6E561D6A}">
      <dgm:prSet/>
      <dgm:spPr/>
      <dgm:t>
        <a:bodyPr/>
        <a:lstStyle/>
        <a:p>
          <a:endParaRPr lang="nl-NL"/>
        </a:p>
      </dgm:t>
    </dgm:pt>
    <dgm:pt modelId="{239E6746-7BCE-4460-AE83-EB9E973B14E8}">
      <dgm:prSet/>
      <dgm:spPr>
        <a:solidFill>
          <a:schemeClr val="bg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Beschoeiingen &amp; damwanden</a:t>
          </a:r>
        </a:p>
      </dgm:t>
    </dgm:pt>
    <dgm:pt modelId="{83464414-B084-4F0F-9C67-BE435AD6FE6B}" type="parTrans" cxnId="{C1F5F252-86AE-4119-AC05-FFF7636A51D5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BD6962FE-1AE0-4BDE-AFD1-F13A1FE7157A}" type="sibTrans" cxnId="{C1F5F252-86AE-4119-AC05-FFF7636A51D5}">
      <dgm:prSet/>
      <dgm:spPr/>
      <dgm:t>
        <a:bodyPr/>
        <a:lstStyle/>
        <a:p>
          <a:endParaRPr lang="nl-NL"/>
        </a:p>
      </dgm:t>
    </dgm:pt>
    <dgm:pt modelId="{ABE9A620-0D5E-4B94-A589-C8626F5E6B4E}">
      <dgm:prSet/>
      <dgm:spPr>
        <a:solidFill>
          <a:schemeClr val="bg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Bouw- en woonrijp</a:t>
          </a:r>
        </a:p>
        <a:p>
          <a:r>
            <a:rPr lang="nl-NL" dirty="0"/>
            <a:t>maken</a:t>
          </a:r>
        </a:p>
      </dgm:t>
    </dgm:pt>
    <dgm:pt modelId="{EE2087E8-4AA0-4D14-B3E8-D14479B36002}" type="parTrans" cxnId="{61583EB9-2FD2-49F2-82A9-2E75E1AE5A57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9C363C4D-5172-4E95-A3BE-B67D495F2605}" type="sibTrans" cxnId="{61583EB9-2FD2-49F2-82A9-2E75E1AE5A57}">
      <dgm:prSet/>
      <dgm:spPr/>
      <dgm:t>
        <a:bodyPr/>
        <a:lstStyle/>
        <a:p>
          <a:endParaRPr lang="nl-NL"/>
        </a:p>
      </dgm:t>
    </dgm:pt>
    <dgm:pt modelId="{6969B7FC-93EC-449F-9406-7CF079737D3A}">
      <dgm:prSet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Watergangen</a:t>
          </a:r>
        </a:p>
      </dgm:t>
    </dgm:pt>
    <dgm:pt modelId="{4E30FAD0-1D60-41BE-AC62-FA483EB2120F}" type="parTrans" cxnId="{CC91C236-78F5-4BE5-84C8-955F08ADD269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78171961-8BAC-4F41-87A5-57AC7C793FF3}" type="sibTrans" cxnId="{CC91C236-78F5-4BE5-84C8-955F08ADD269}">
      <dgm:prSet/>
      <dgm:spPr/>
      <dgm:t>
        <a:bodyPr/>
        <a:lstStyle/>
        <a:p>
          <a:endParaRPr lang="nl-NL"/>
        </a:p>
      </dgm:t>
    </dgm:pt>
    <dgm:pt modelId="{4D1D583C-14D1-4868-AFD7-C187D98E40DE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Aanleg natuurgras</a:t>
          </a:r>
        </a:p>
      </dgm:t>
    </dgm:pt>
    <dgm:pt modelId="{77F038BB-E94D-405B-BAC5-4DA80D86AE98}" type="parTrans" cxnId="{07462105-78D7-42F4-A2ED-C92088DE75EB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879E1A48-2BA7-49DC-AF34-B1BBF167A6B2}" type="sibTrans" cxnId="{07462105-78D7-42F4-A2ED-C92088DE75EB}">
      <dgm:prSet/>
      <dgm:spPr/>
      <dgm:t>
        <a:bodyPr/>
        <a:lstStyle/>
        <a:p>
          <a:endParaRPr lang="nl-NL"/>
        </a:p>
      </dgm:t>
    </dgm:pt>
    <dgm:pt modelId="{E834E7A5-B8D2-4CE7-9E44-DFE647E3ED34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Aanleg kunstgras</a:t>
          </a:r>
        </a:p>
      </dgm:t>
    </dgm:pt>
    <dgm:pt modelId="{4EE81B3F-3E30-43D1-89F5-975B8639DE1A}" type="parTrans" cxnId="{1A29BAC9-1F03-4905-8B50-9BF5552536FE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25EED3C4-CA69-4A16-A378-22E2F895262D}" type="sibTrans" cxnId="{1A29BAC9-1F03-4905-8B50-9BF5552536FE}">
      <dgm:prSet/>
      <dgm:spPr/>
      <dgm:t>
        <a:bodyPr/>
        <a:lstStyle/>
        <a:p>
          <a:endParaRPr lang="nl-NL"/>
        </a:p>
      </dgm:t>
    </dgm:pt>
    <dgm:pt modelId="{52494C44-C292-4B4C-BF2F-65CB688EC9FA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Onderhoud natuurgras</a:t>
          </a:r>
        </a:p>
      </dgm:t>
    </dgm:pt>
    <dgm:pt modelId="{AECA85FA-6435-49A7-8A05-704C86BEDAF4}" type="parTrans" cxnId="{6E627D4B-4B93-4038-9008-6B4F4F6F976C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BE108FB9-DAFF-43DF-8963-524E8A064A61}" type="sibTrans" cxnId="{6E627D4B-4B93-4038-9008-6B4F4F6F976C}">
      <dgm:prSet/>
      <dgm:spPr/>
      <dgm:t>
        <a:bodyPr/>
        <a:lstStyle/>
        <a:p>
          <a:endParaRPr lang="nl-NL"/>
        </a:p>
      </dgm:t>
    </dgm:pt>
    <dgm:pt modelId="{4627A8F2-5608-4E22-AA94-C8F59FC7CB58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/>
            <a:t>Onderhoud kunstgras</a:t>
          </a:r>
        </a:p>
      </dgm:t>
    </dgm:pt>
    <dgm:pt modelId="{45FD7785-4C3E-4A5F-8CC6-E247A0672847}" type="parTrans" cxnId="{CB44D156-9E6A-403D-8532-C16BFFEA4F9E}">
      <dgm:prSet/>
      <dgm:spPr>
        <a:solidFill>
          <a:srgbClr val="EDD109"/>
        </a:solidFill>
        <a:ln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75E2A11E-9E08-44F9-BA46-1E4F48606164}" type="sibTrans" cxnId="{CB44D156-9E6A-403D-8532-C16BFFEA4F9E}">
      <dgm:prSet/>
      <dgm:spPr/>
      <dgm:t>
        <a:bodyPr/>
        <a:lstStyle/>
        <a:p>
          <a:endParaRPr lang="nl-NL"/>
        </a:p>
      </dgm:t>
    </dgm:pt>
    <dgm:pt modelId="{CA1F80F5-EE82-452B-BCED-F36DF381E9F0}">
      <dgm:prSet/>
      <dgm:spPr/>
      <dgm:t>
        <a:bodyPr/>
        <a:lstStyle/>
        <a:p>
          <a:r>
            <a:rPr lang="nl-NL" dirty="0">
              <a:solidFill>
                <a:srgbClr val="000000"/>
              </a:solidFill>
              <a:latin typeface="Arial"/>
              <a:cs typeface="Arial"/>
            </a:rPr>
            <a:t>60 eigen medewerkers</a:t>
          </a:r>
        </a:p>
      </dgm:t>
    </dgm:pt>
    <dgm:pt modelId="{680968C6-196E-4875-8EFD-2D45C17D820E}" type="parTrans" cxnId="{C5FCE05C-278B-4E23-8D59-17FC0332537A}">
      <dgm:prSet/>
      <dgm:spPr/>
      <dgm:t>
        <a:bodyPr/>
        <a:lstStyle/>
        <a:p>
          <a:endParaRPr lang="nl-NL"/>
        </a:p>
      </dgm:t>
    </dgm:pt>
    <dgm:pt modelId="{9BEC9838-E984-44D9-BD08-93AB8393145B}" type="sibTrans" cxnId="{C5FCE05C-278B-4E23-8D59-17FC0332537A}">
      <dgm:prSet/>
      <dgm:spPr/>
      <dgm:t>
        <a:bodyPr/>
        <a:lstStyle/>
        <a:p>
          <a:endParaRPr lang="nl-NL"/>
        </a:p>
      </dgm:t>
    </dgm:pt>
    <dgm:pt modelId="{6D5DF499-155E-4220-8490-05D33FED5D0F}">
      <dgm:prSet/>
      <dgm:spPr/>
      <dgm:t>
        <a:bodyPr/>
        <a:lstStyle/>
        <a:p>
          <a:r>
            <a:rPr lang="nl-NL" dirty="0">
              <a:solidFill>
                <a:srgbClr val="000000"/>
              </a:solidFill>
              <a:latin typeface="Arial"/>
              <a:cs typeface="Arial"/>
            </a:rPr>
            <a:t>6 BBL – leerlingen</a:t>
          </a:r>
        </a:p>
      </dgm:t>
    </dgm:pt>
    <dgm:pt modelId="{4E63C7CE-046C-43D4-B42A-963CD82982C2}" type="parTrans" cxnId="{5027F24F-7CA8-4870-9BEC-106EB8B1CB20}">
      <dgm:prSet/>
      <dgm:spPr/>
      <dgm:t>
        <a:bodyPr/>
        <a:lstStyle/>
        <a:p>
          <a:endParaRPr lang="nl-NL"/>
        </a:p>
      </dgm:t>
    </dgm:pt>
    <dgm:pt modelId="{D8E42637-2661-426E-AD31-001F7172E0FB}" type="sibTrans" cxnId="{5027F24F-7CA8-4870-9BEC-106EB8B1CB20}">
      <dgm:prSet/>
      <dgm:spPr/>
      <dgm:t>
        <a:bodyPr/>
        <a:lstStyle/>
        <a:p>
          <a:endParaRPr lang="nl-NL"/>
        </a:p>
      </dgm:t>
    </dgm:pt>
    <dgm:pt modelId="{9F8DD215-F8A2-4D5E-AA8A-C3215AE9AA6C}">
      <dgm:prSet/>
      <dgm:spPr/>
      <dgm:t>
        <a:bodyPr/>
        <a:lstStyle/>
        <a:p>
          <a:r>
            <a:rPr lang="nl-NL" dirty="0">
              <a:solidFill>
                <a:srgbClr val="000000"/>
              </a:solidFill>
              <a:latin typeface="Arial"/>
              <a:cs typeface="Arial"/>
            </a:rPr>
            <a:t>40-50 flexibel</a:t>
          </a:r>
        </a:p>
      </dgm:t>
    </dgm:pt>
    <dgm:pt modelId="{DC550EC1-865D-4111-AB15-F5E73C346B47}" type="parTrans" cxnId="{849ED39C-B45B-44CF-AD55-28DFF22E057C}">
      <dgm:prSet/>
      <dgm:spPr/>
      <dgm:t>
        <a:bodyPr/>
        <a:lstStyle/>
        <a:p>
          <a:endParaRPr lang="nl-NL"/>
        </a:p>
      </dgm:t>
    </dgm:pt>
    <dgm:pt modelId="{CB7EF8BF-B28B-4C2B-BDA0-B50C43E76E1F}" type="sibTrans" cxnId="{849ED39C-B45B-44CF-AD55-28DFF22E057C}">
      <dgm:prSet/>
      <dgm:spPr/>
      <dgm:t>
        <a:bodyPr/>
        <a:lstStyle/>
        <a:p>
          <a:endParaRPr lang="nl-NL"/>
        </a:p>
      </dgm:t>
    </dgm:pt>
    <dgm:pt modelId="{117F6D40-D4C9-4FCB-8A0A-EBFC04E2CBEF}" type="pres">
      <dgm:prSet presAssocID="{2BEB572D-AD79-4D27-8454-87CC358EE8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B776ADB-DB5F-4F9B-B784-6C94FCB6C31C}" type="pres">
      <dgm:prSet presAssocID="{16683478-BD32-4C13-A39B-2618CEB0FAE5}" presName="root" presStyleCnt="0"/>
      <dgm:spPr/>
    </dgm:pt>
    <dgm:pt modelId="{DA2E8AE4-A83A-4EBC-B055-A44B06B65479}" type="pres">
      <dgm:prSet presAssocID="{16683478-BD32-4C13-A39B-2618CEB0FAE5}" presName="rootComposite" presStyleCnt="0"/>
      <dgm:spPr/>
    </dgm:pt>
    <dgm:pt modelId="{C2A2354F-684A-45E8-A1AA-6EC4BD762CA3}" type="pres">
      <dgm:prSet presAssocID="{16683478-BD32-4C13-A39B-2618CEB0FAE5}" presName="rootText" presStyleLbl="node1" presStyleIdx="0" presStyleCnt="6"/>
      <dgm:spPr/>
    </dgm:pt>
    <dgm:pt modelId="{6E3A1AEF-0FF3-467C-80E6-97D0136AD5FB}" type="pres">
      <dgm:prSet presAssocID="{16683478-BD32-4C13-A39B-2618CEB0FAE5}" presName="rootConnector" presStyleLbl="node1" presStyleIdx="0" presStyleCnt="6"/>
      <dgm:spPr/>
    </dgm:pt>
    <dgm:pt modelId="{CA83A5AF-E253-46EE-BC86-C35DDCF7F0F7}" type="pres">
      <dgm:prSet presAssocID="{16683478-BD32-4C13-A39B-2618CEB0FAE5}" presName="childShape" presStyleCnt="0"/>
      <dgm:spPr/>
    </dgm:pt>
    <dgm:pt modelId="{EC158A0E-0401-4C41-8D66-7C8E027FB6A0}" type="pres">
      <dgm:prSet presAssocID="{F1575540-6D8C-4704-A5FB-2E139407B679}" presName="Name13" presStyleLbl="parChTrans1D2" presStyleIdx="0" presStyleCnt="12"/>
      <dgm:spPr/>
    </dgm:pt>
    <dgm:pt modelId="{0DC019DA-F64C-4EB3-8054-FFE707D2863E}" type="pres">
      <dgm:prSet presAssocID="{7F8CB865-BA2C-4712-9792-0EB0EC2CDC5E}" presName="childText" presStyleLbl="bgAcc1" presStyleIdx="0" presStyleCnt="12">
        <dgm:presLayoutVars>
          <dgm:bulletEnabled val="1"/>
        </dgm:presLayoutVars>
      </dgm:prSet>
      <dgm:spPr/>
    </dgm:pt>
    <dgm:pt modelId="{14F27900-4A7F-4F96-8A01-C2F7A1D38EA6}" type="pres">
      <dgm:prSet presAssocID="{0944029A-C80E-44E2-B459-C1983A9CD0E1}" presName="Name13" presStyleLbl="parChTrans1D2" presStyleIdx="1" presStyleCnt="12"/>
      <dgm:spPr/>
    </dgm:pt>
    <dgm:pt modelId="{195CFD95-82DA-4696-873B-07AD21C1884E}" type="pres">
      <dgm:prSet presAssocID="{F1A12ABC-2161-4D7A-A6EF-700DC784B679}" presName="childText" presStyleLbl="bgAcc1" presStyleIdx="1" presStyleCnt="12">
        <dgm:presLayoutVars>
          <dgm:bulletEnabled val="1"/>
        </dgm:presLayoutVars>
      </dgm:prSet>
      <dgm:spPr/>
    </dgm:pt>
    <dgm:pt modelId="{17553E00-310A-49D5-8F48-D6950E6E8D38}" type="pres">
      <dgm:prSet presAssocID="{EE2087E8-4AA0-4D14-B3E8-D14479B36002}" presName="Name13" presStyleLbl="parChTrans1D2" presStyleIdx="2" presStyleCnt="12"/>
      <dgm:spPr/>
    </dgm:pt>
    <dgm:pt modelId="{C780A4B8-0662-4555-91F3-81E2BBF858F1}" type="pres">
      <dgm:prSet presAssocID="{ABE9A620-0D5E-4B94-A589-C8626F5E6B4E}" presName="childText" presStyleLbl="bgAcc1" presStyleIdx="2" presStyleCnt="12">
        <dgm:presLayoutVars>
          <dgm:bulletEnabled val="1"/>
        </dgm:presLayoutVars>
      </dgm:prSet>
      <dgm:spPr/>
    </dgm:pt>
    <dgm:pt modelId="{B7638D93-2B33-480D-8816-A4EFD8B5AF81}" type="pres">
      <dgm:prSet presAssocID="{E40CA308-D70A-4CA5-99E0-E4A581720EF3}" presName="Name13" presStyleLbl="parChTrans1D2" presStyleIdx="3" presStyleCnt="12"/>
      <dgm:spPr/>
    </dgm:pt>
    <dgm:pt modelId="{4409636E-8026-46F2-A31D-9FB455716FD4}" type="pres">
      <dgm:prSet presAssocID="{ADE7D21D-A129-47B1-9FCD-A2C1693F2A28}" presName="childText" presStyleLbl="bgAcc1" presStyleIdx="3" presStyleCnt="12">
        <dgm:presLayoutVars>
          <dgm:bulletEnabled val="1"/>
        </dgm:presLayoutVars>
      </dgm:prSet>
      <dgm:spPr/>
    </dgm:pt>
    <dgm:pt modelId="{C34B48C1-CA79-471A-B862-6FFB9AD9283C}" type="pres">
      <dgm:prSet presAssocID="{83464414-B084-4F0F-9C67-BE435AD6FE6B}" presName="Name13" presStyleLbl="parChTrans1D2" presStyleIdx="4" presStyleCnt="12"/>
      <dgm:spPr/>
    </dgm:pt>
    <dgm:pt modelId="{1086077F-D6DD-417B-95BC-221B0BADD947}" type="pres">
      <dgm:prSet presAssocID="{239E6746-7BCE-4460-AE83-EB9E973B14E8}" presName="childText" presStyleLbl="bgAcc1" presStyleIdx="4" presStyleCnt="12">
        <dgm:presLayoutVars>
          <dgm:bulletEnabled val="1"/>
        </dgm:presLayoutVars>
      </dgm:prSet>
      <dgm:spPr/>
    </dgm:pt>
    <dgm:pt modelId="{0DDFF4DE-AD5C-4283-AD45-761A9E287E11}" type="pres">
      <dgm:prSet presAssocID="{6CDA9F9C-7419-4B14-80E8-7E8D81790032}" presName="root" presStyleCnt="0"/>
      <dgm:spPr/>
    </dgm:pt>
    <dgm:pt modelId="{E648782C-97EB-4D46-BE38-F1987F18C608}" type="pres">
      <dgm:prSet presAssocID="{6CDA9F9C-7419-4B14-80E8-7E8D81790032}" presName="rootComposite" presStyleCnt="0"/>
      <dgm:spPr/>
    </dgm:pt>
    <dgm:pt modelId="{192E3B9A-C2C7-42EC-93BA-1B8850084BEE}" type="pres">
      <dgm:prSet presAssocID="{6CDA9F9C-7419-4B14-80E8-7E8D81790032}" presName="rootText" presStyleLbl="node1" presStyleIdx="1" presStyleCnt="6"/>
      <dgm:spPr/>
    </dgm:pt>
    <dgm:pt modelId="{25E3616D-620E-4CB5-9257-2902F7B9FEDD}" type="pres">
      <dgm:prSet presAssocID="{6CDA9F9C-7419-4B14-80E8-7E8D81790032}" presName="rootConnector" presStyleLbl="node1" presStyleIdx="1" presStyleCnt="6"/>
      <dgm:spPr/>
    </dgm:pt>
    <dgm:pt modelId="{0DAB053E-CB04-4B83-B870-C3DBFAA6637D}" type="pres">
      <dgm:prSet presAssocID="{6CDA9F9C-7419-4B14-80E8-7E8D81790032}" presName="childShape" presStyleCnt="0"/>
      <dgm:spPr/>
    </dgm:pt>
    <dgm:pt modelId="{F335A4A2-4A00-4627-AA61-A4317A70929B}" type="pres">
      <dgm:prSet presAssocID="{945FDB5E-DFD5-4665-BE9A-0CB287B27912}" presName="Name13" presStyleLbl="parChTrans1D2" presStyleIdx="5" presStyleCnt="12"/>
      <dgm:spPr/>
    </dgm:pt>
    <dgm:pt modelId="{1EA19BA3-3B40-403C-8184-FBC5120E17D0}" type="pres">
      <dgm:prSet presAssocID="{B18087E2-DA53-4C9D-9923-C45D73FA3C96}" presName="childText" presStyleLbl="bgAcc1" presStyleIdx="5" presStyleCnt="12">
        <dgm:presLayoutVars>
          <dgm:bulletEnabled val="1"/>
        </dgm:presLayoutVars>
      </dgm:prSet>
      <dgm:spPr/>
    </dgm:pt>
    <dgm:pt modelId="{F37693F0-AF9E-46B0-8C7C-503F4FE8745A}" type="pres">
      <dgm:prSet presAssocID="{D7B6A7F9-97B5-49F5-ACAF-6649EBD4B4D8}" presName="Name13" presStyleLbl="parChTrans1D2" presStyleIdx="6" presStyleCnt="12"/>
      <dgm:spPr/>
    </dgm:pt>
    <dgm:pt modelId="{0E7843EE-4003-47BD-A245-DD23F8710CE0}" type="pres">
      <dgm:prSet presAssocID="{3510E766-70FA-4BBE-BDF0-8EE340CA0483}" presName="childText" presStyleLbl="bgAcc1" presStyleIdx="6" presStyleCnt="12">
        <dgm:presLayoutVars>
          <dgm:bulletEnabled val="1"/>
        </dgm:presLayoutVars>
      </dgm:prSet>
      <dgm:spPr/>
    </dgm:pt>
    <dgm:pt modelId="{EC8A6BD0-9399-4E06-A544-1FA417E2299D}" type="pres">
      <dgm:prSet presAssocID="{4E30FAD0-1D60-41BE-AC62-FA483EB2120F}" presName="Name13" presStyleLbl="parChTrans1D2" presStyleIdx="7" presStyleCnt="12"/>
      <dgm:spPr/>
    </dgm:pt>
    <dgm:pt modelId="{CCF26F51-972F-4FF1-9F80-AFE135E504A3}" type="pres">
      <dgm:prSet presAssocID="{6969B7FC-93EC-449F-9406-7CF079737D3A}" presName="childText" presStyleLbl="bgAcc1" presStyleIdx="7" presStyleCnt="12">
        <dgm:presLayoutVars>
          <dgm:bulletEnabled val="1"/>
        </dgm:presLayoutVars>
      </dgm:prSet>
      <dgm:spPr/>
    </dgm:pt>
    <dgm:pt modelId="{7CED03FB-BA87-4F22-9B50-844877DAAFD6}" type="pres">
      <dgm:prSet presAssocID="{AC6B630E-C346-4778-AE25-326328A6C2BF}" presName="root" presStyleCnt="0"/>
      <dgm:spPr/>
    </dgm:pt>
    <dgm:pt modelId="{D6E23C34-DD62-4F17-B180-6FDBE10455A0}" type="pres">
      <dgm:prSet presAssocID="{AC6B630E-C346-4778-AE25-326328A6C2BF}" presName="rootComposite" presStyleCnt="0"/>
      <dgm:spPr/>
    </dgm:pt>
    <dgm:pt modelId="{7ED598BD-A44B-481D-BCF6-9F69D65F936B}" type="pres">
      <dgm:prSet presAssocID="{AC6B630E-C346-4778-AE25-326328A6C2BF}" presName="rootText" presStyleLbl="node1" presStyleIdx="2" presStyleCnt="6"/>
      <dgm:spPr/>
    </dgm:pt>
    <dgm:pt modelId="{4CE49EB3-489A-4B47-A875-38C5A5A589FC}" type="pres">
      <dgm:prSet presAssocID="{AC6B630E-C346-4778-AE25-326328A6C2BF}" presName="rootConnector" presStyleLbl="node1" presStyleIdx="2" presStyleCnt="6"/>
      <dgm:spPr/>
    </dgm:pt>
    <dgm:pt modelId="{DF4FDB1D-31FB-412D-ADD6-165CEB7107C2}" type="pres">
      <dgm:prSet presAssocID="{AC6B630E-C346-4778-AE25-326328A6C2BF}" presName="childShape" presStyleCnt="0"/>
      <dgm:spPr/>
    </dgm:pt>
    <dgm:pt modelId="{7DD362B1-E58F-434C-B96E-55021B4624DB}" type="pres">
      <dgm:prSet presAssocID="{77F038BB-E94D-405B-BAC5-4DA80D86AE98}" presName="Name13" presStyleLbl="parChTrans1D2" presStyleIdx="8" presStyleCnt="12"/>
      <dgm:spPr/>
    </dgm:pt>
    <dgm:pt modelId="{BE4EAD0C-0CB0-4A84-9686-FDF3BB7A9D95}" type="pres">
      <dgm:prSet presAssocID="{4D1D583C-14D1-4868-AFD7-C187D98E40DE}" presName="childText" presStyleLbl="bgAcc1" presStyleIdx="8" presStyleCnt="12">
        <dgm:presLayoutVars>
          <dgm:bulletEnabled val="1"/>
        </dgm:presLayoutVars>
      </dgm:prSet>
      <dgm:spPr/>
    </dgm:pt>
    <dgm:pt modelId="{2EE732FA-6755-4DF2-838A-C4CBD7326358}" type="pres">
      <dgm:prSet presAssocID="{4EE81B3F-3E30-43D1-89F5-975B8639DE1A}" presName="Name13" presStyleLbl="parChTrans1D2" presStyleIdx="9" presStyleCnt="12"/>
      <dgm:spPr/>
    </dgm:pt>
    <dgm:pt modelId="{64FE83A1-47E4-4E14-9D99-A345294DF513}" type="pres">
      <dgm:prSet presAssocID="{E834E7A5-B8D2-4CE7-9E44-DFE647E3ED34}" presName="childText" presStyleLbl="bgAcc1" presStyleIdx="9" presStyleCnt="12">
        <dgm:presLayoutVars>
          <dgm:bulletEnabled val="1"/>
        </dgm:presLayoutVars>
      </dgm:prSet>
      <dgm:spPr/>
    </dgm:pt>
    <dgm:pt modelId="{CD7DF584-7546-42C6-9B75-93EF717F097B}" type="pres">
      <dgm:prSet presAssocID="{AECA85FA-6435-49A7-8A05-704C86BEDAF4}" presName="Name13" presStyleLbl="parChTrans1D2" presStyleIdx="10" presStyleCnt="12"/>
      <dgm:spPr/>
    </dgm:pt>
    <dgm:pt modelId="{24142CE4-D6A6-4108-9748-A3670AFB20B1}" type="pres">
      <dgm:prSet presAssocID="{52494C44-C292-4B4C-BF2F-65CB688EC9FA}" presName="childText" presStyleLbl="bgAcc1" presStyleIdx="10" presStyleCnt="12">
        <dgm:presLayoutVars>
          <dgm:bulletEnabled val="1"/>
        </dgm:presLayoutVars>
      </dgm:prSet>
      <dgm:spPr/>
    </dgm:pt>
    <dgm:pt modelId="{EC4B667D-6E2A-4E3E-98B9-A880267A25BD}" type="pres">
      <dgm:prSet presAssocID="{45FD7785-4C3E-4A5F-8CC6-E247A0672847}" presName="Name13" presStyleLbl="parChTrans1D2" presStyleIdx="11" presStyleCnt="12"/>
      <dgm:spPr/>
    </dgm:pt>
    <dgm:pt modelId="{2CE2696F-D78A-424E-9A1F-164EA9263E7E}" type="pres">
      <dgm:prSet presAssocID="{4627A8F2-5608-4E22-AA94-C8F59FC7CB58}" presName="childText" presStyleLbl="bgAcc1" presStyleIdx="11" presStyleCnt="12">
        <dgm:presLayoutVars>
          <dgm:bulletEnabled val="1"/>
        </dgm:presLayoutVars>
      </dgm:prSet>
      <dgm:spPr/>
    </dgm:pt>
    <dgm:pt modelId="{8495AA58-7315-4208-A5F0-69E453D8FAA1}" type="pres">
      <dgm:prSet presAssocID="{CA1F80F5-EE82-452B-BCED-F36DF381E9F0}" presName="root" presStyleCnt="0"/>
      <dgm:spPr/>
    </dgm:pt>
    <dgm:pt modelId="{51167717-4483-4D1D-BDE3-756C1018AB14}" type="pres">
      <dgm:prSet presAssocID="{CA1F80F5-EE82-452B-BCED-F36DF381E9F0}" presName="rootComposite" presStyleCnt="0"/>
      <dgm:spPr/>
    </dgm:pt>
    <dgm:pt modelId="{FFD46F5D-AB7D-410D-9CF8-A42848DE68D3}" type="pres">
      <dgm:prSet presAssocID="{CA1F80F5-EE82-452B-BCED-F36DF381E9F0}" presName="rootText" presStyleLbl="node1" presStyleIdx="3" presStyleCnt="6" custLinFactNeighborX="24066" custLinFactNeighborY="1551"/>
      <dgm:spPr/>
    </dgm:pt>
    <dgm:pt modelId="{8CFAF128-A374-46A8-B1A0-CE2916610CC8}" type="pres">
      <dgm:prSet presAssocID="{CA1F80F5-EE82-452B-BCED-F36DF381E9F0}" presName="rootConnector" presStyleLbl="node1" presStyleIdx="3" presStyleCnt="6"/>
      <dgm:spPr/>
    </dgm:pt>
    <dgm:pt modelId="{E4FF05B0-8CE6-44D7-B278-9BA14ADEE824}" type="pres">
      <dgm:prSet presAssocID="{CA1F80F5-EE82-452B-BCED-F36DF381E9F0}" presName="childShape" presStyleCnt="0"/>
      <dgm:spPr/>
    </dgm:pt>
    <dgm:pt modelId="{2891D8F2-2BAE-499D-97BF-269E871CFF33}" type="pres">
      <dgm:prSet presAssocID="{6D5DF499-155E-4220-8490-05D33FED5D0F}" presName="root" presStyleCnt="0"/>
      <dgm:spPr/>
    </dgm:pt>
    <dgm:pt modelId="{8FCCCB2F-A2AF-4B43-BFB2-5FBECBCAD894}" type="pres">
      <dgm:prSet presAssocID="{6D5DF499-155E-4220-8490-05D33FED5D0F}" presName="rootComposite" presStyleCnt="0"/>
      <dgm:spPr/>
    </dgm:pt>
    <dgm:pt modelId="{C1FF1461-4449-492E-93F4-88E66EE2D5A9}" type="pres">
      <dgm:prSet presAssocID="{6D5DF499-155E-4220-8490-05D33FED5D0F}" presName="rootText" presStyleLbl="node1" presStyleIdx="4" presStyleCnt="6" custLinFactNeighborX="37890" custLinFactNeighborY="-4869"/>
      <dgm:spPr/>
    </dgm:pt>
    <dgm:pt modelId="{E8216094-3EB6-4FD4-BFDD-AF81DF223004}" type="pres">
      <dgm:prSet presAssocID="{6D5DF499-155E-4220-8490-05D33FED5D0F}" presName="rootConnector" presStyleLbl="node1" presStyleIdx="4" presStyleCnt="6"/>
      <dgm:spPr/>
    </dgm:pt>
    <dgm:pt modelId="{27AAD378-C601-42B8-8BE8-7B1572B6677A}" type="pres">
      <dgm:prSet presAssocID="{6D5DF499-155E-4220-8490-05D33FED5D0F}" presName="childShape" presStyleCnt="0"/>
      <dgm:spPr/>
    </dgm:pt>
    <dgm:pt modelId="{9EA566A0-C295-4548-B8E8-2AB80C9B2AEF}" type="pres">
      <dgm:prSet presAssocID="{9F8DD215-F8A2-4D5E-AA8A-C3215AE9AA6C}" presName="root" presStyleCnt="0"/>
      <dgm:spPr/>
    </dgm:pt>
    <dgm:pt modelId="{E35DD000-C9FF-4D22-A981-337CCC556937}" type="pres">
      <dgm:prSet presAssocID="{9F8DD215-F8A2-4D5E-AA8A-C3215AE9AA6C}" presName="rootComposite" presStyleCnt="0"/>
      <dgm:spPr/>
    </dgm:pt>
    <dgm:pt modelId="{284E249B-988E-4E5A-8CF2-13530BB6AE96}" type="pres">
      <dgm:prSet presAssocID="{9F8DD215-F8A2-4D5E-AA8A-C3215AE9AA6C}" presName="rootText" presStyleLbl="node1" presStyleIdx="5" presStyleCnt="6" custLinFactNeighborX="56671" custLinFactNeighborY="-3176"/>
      <dgm:spPr/>
    </dgm:pt>
    <dgm:pt modelId="{65D300E8-5D46-4C82-B0CD-8033AF221402}" type="pres">
      <dgm:prSet presAssocID="{9F8DD215-F8A2-4D5E-AA8A-C3215AE9AA6C}" presName="rootConnector" presStyleLbl="node1" presStyleIdx="5" presStyleCnt="6"/>
      <dgm:spPr/>
    </dgm:pt>
    <dgm:pt modelId="{0EA28F64-0651-49F0-8B07-2B6E4E2E52C7}" type="pres">
      <dgm:prSet presAssocID="{9F8DD215-F8A2-4D5E-AA8A-C3215AE9AA6C}" presName="childShape" presStyleCnt="0"/>
      <dgm:spPr/>
    </dgm:pt>
  </dgm:ptLst>
  <dgm:cxnLst>
    <dgm:cxn modelId="{115D2E01-3984-4C82-855C-64F75F387C0A}" type="presOf" srcId="{3510E766-70FA-4BBE-BDF0-8EE340CA0483}" destId="{0E7843EE-4003-47BD-A245-DD23F8710CE0}" srcOrd="0" destOrd="0" presId="urn:microsoft.com/office/officeart/2005/8/layout/hierarchy3"/>
    <dgm:cxn modelId="{26BAF304-A57E-4EBB-85D0-A12ECA013D59}" type="presOf" srcId="{945FDB5E-DFD5-4665-BE9A-0CB287B27912}" destId="{F335A4A2-4A00-4627-AA61-A4317A70929B}" srcOrd="0" destOrd="0" presId="urn:microsoft.com/office/officeart/2005/8/layout/hierarchy3"/>
    <dgm:cxn modelId="{07462105-78D7-42F4-A2ED-C92088DE75EB}" srcId="{AC6B630E-C346-4778-AE25-326328A6C2BF}" destId="{4D1D583C-14D1-4868-AFD7-C187D98E40DE}" srcOrd="0" destOrd="0" parTransId="{77F038BB-E94D-405B-BAC5-4DA80D86AE98}" sibTransId="{879E1A48-2BA7-49DC-AF34-B1BBF167A6B2}"/>
    <dgm:cxn modelId="{2197440C-91CF-4E6F-8CFF-F4CDD12877BB}" type="presOf" srcId="{16683478-BD32-4C13-A39B-2618CEB0FAE5}" destId="{C2A2354F-684A-45E8-A1AA-6EC4BD762CA3}" srcOrd="0" destOrd="0" presId="urn:microsoft.com/office/officeart/2005/8/layout/hierarchy3"/>
    <dgm:cxn modelId="{FBEEFB0E-8B2E-4D6F-A5B4-069A6B4CB247}" type="presOf" srcId="{6CDA9F9C-7419-4B14-80E8-7E8D81790032}" destId="{25E3616D-620E-4CB5-9257-2902F7B9FEDD}" srcOrd="1" destOrd="0" presId="urn:microsoft.com/office/officeart/2005/8/layout/hierarchy3"/>
    <dgm:cxn modelId="{6F7B2312-F624-40DA-B45E-63370947E5FC}" type="presOf" srcId="{B18087E2-DA53-4C9D-9923-C45D73FA3C96}" destId="{1EA19BA3-3B40-403C-8184-FBC5120E17D0}" srcOrd="0" destOrd="0" presId="urn:microsoft.com/office/officeart/2005/8/layout/hierarchy3"/>
    <dgm:cxn modelId="{63017814-E680-4734-97A8-0162104E2271}" type="presOf" srcId="{9F8DD215-F8A2-4D5E-AA8A-C3215AE9AA6C}" destId="{65D300E8-5D46-4C82-B0CD-8033AF221402}" srcOrd="1" destOrd="0" presId="urn:microsoft.com/office/officeart/2005/8/layout/hierarchy3"/>
    <dgm:cxn modelId="{E17B061A-B5F6-423A-BB99-D5EF5527D8FB}" srcId="{2BEB572D-AD79-4D27-8454-87CC358EE8AC}" destId="{16683478-BD32-4C13-A39B-2618CEB0FAE5}" srcOrd="0" destOrd="0" parTransId="{D5219A52-7625-422E-9017-07B0E2DB0E59}" sibTransId="{ABE280BA-2157-4161-A4E2-2564EF68B695}"/>
    <dgm:cxn modelId="{84D01030-F43B-4028-BAE6-51CCC92ACE53}" type="presOf" srcId="{6CDA9F9C-7419-4B14-80E8-7E8D81790032}" destId="{192E3B9A-C2C7-42EC-93BA-1B8850084BEE}" srcOrd="0" destOrd="0" presId="urn:microsoft.com/office/officeart/2005/8/layout/hierarchy3"/>
    <dgm:cxn modelId="{72917035-B33E-4F14-A24F-8AB1687162EF}" type="presOf" srcId="{4D1D583C-14D1-4868-AFD7-C187D98E40DE}" destId="{BE4EAD0C-0CB0-4A84-9686-FDF3BB7A9D95}" srcOrd="0" destOrd="0" presId="urn:microsoft.com/office/officeart/2005/8/layout/hierarchy3"/>
    <dgm:cxn modelId="{CC91C236-78F5-4BE5-84C8-955F08ADD269}" srcId="{6CDA9F9C-7419-4B14-80E8-7E8D81790032}" destId="{6969B7FC-93EC-449F-9406-7CF079737D3A}" srcOrd="2" destOrd="0" parTransId="{4E30FAD0-1D60-41BE-AC62-FA483EB2120F}" sibTransId="{78171961-8BAC-4F41-87A5-57AC7C793FF3}"/>
    <dgm:cxn modelId="{C5FCE05C-278B-4E23-8D59-17FC0332537A}" srcId="{2BEB572D-AD79-4D27-8454-87CC358EE8AC}" destId="{CA1F80F5-EE82-452B-BCED-F36DF381E9F0}" srcOrd="3" destOrd="0" parTransId="{680968C6-196E-4875-8EFD-2D45C17D820E}" sibTransId="{9BEC9838-E984-44D9-BD08-93AB8393145B}"/>
    <dgm:cxn modelId="{663C6C62-A83A-4519-836E-1724A9443D3C}" type="presOf" srcId="{6969B7FC-93EC-449F-9406-7CF079737D3A}" destId="{CCF26F51-972F-4FF1-9F80-AFE135E504A3}" srcOrd="0" destOrd="0" presId="urn:microsoft.com/office/officeart/2005/8/layout/hierarchy3"/>
    <dgm:cxn modelId="{A91F3144-06B5-4B30-8829-00EA17F3B430}" type="presOf" srcId="{6D5DF499-155E-4220-8490-05D33FED5D0F}" destId="{E8216094-3EB6-4FD4-BFDD-AF81DF223004}" srcOrd="1" destOrd="0" presId="urn:microsoft.com/office/officeart/2005/8/layout/hierarchy3"/>
    <dgm:cxn modelId="{6E627D4B-4B93-4038-9008-6B4F4F6F976C}" srcId="{AC6B630E-C346-4778-AE25-326328A6C2BF}" destId="{52494C44-C292-4B4C-BF2F-65CB688EC9FA}" srcOrd="2" destOrd="0" parTransId="{AECA85FA-6435-49A7-8A05-704C86BEDAF4}" sibTransId="{BE108FB9-DAFF-43DF-8963-524E8A064A61}"/>
    <dgm:cxn modelId="{1878D44B-6C79-4897-9661-988ACFE82D5E}" srcId="{16683478-BD32-4C13-A39B-2618CEB0FAE5}" destId="{7F8CB865-BA2C-4712-9792-0EB0EC2CDC5E}" srcOrd="0" destOrd="0" parTransId="{F1575540-6D8C-4704-A5FB-2E139407B679}" sibTransId="{7E51FE39-4E7B-4F26-B176-D3144944A620}"/>
    <dgm:cxn modelId="{D858074E-ACC7-4F2E-9E18-C0475D5037DE}" type="presOf" srcId="{2BEB572D-AD79-4D27-8454-87CC358EE8AC}" destId="{117F6D40-D4C9-4FCB-8A0A-EBFC04E2CBEF}" srcOrd="0" destOrd="0" presId="urn:microsoft.com/office/officeart/2005/8/layout/hierarchy3"/>
    <dgm:cxn modelId="{D27AA64E-A0C1-4353-8EEF-228B6E561D6A}" srcId="{16683478-BD32-4C13-A39B-2618CEB0FAE5}" destId="{ADE7D21D-A129-47B1-9FCD-A2C1693F2A28}" srcOrd="3" destOrd="0" parTransId="{E40CA308-D70A-4CA5-99E0-E4A581720EF3}" sibTransId="{1A58BED4-FC97-44C6-99D5-C63EE45DF7F8}"/>
    <dgm:cxn modelId="{5027F24F-7CA8-4870-9BEC-106EB8B1CB20}" srcId="{2BEB572D-AD79-4D27-8454-87CC358EE8AC}" destId="{6D5DF499-155E-4220-8490-05D33FED5D0F}" srcOrd="4" destOrd="0" parTransId="{4E63C7CE-046C-43D4-B42A-963CD82982C2}" sibTransId="{D8E42637-2661-426E-AD31-001F7172E0FB}"/>
    <dgm:cxn modelId="{C611F84F-2D1D-43D6-98EE-05E2382BDDE3}" type="presOf" srcId="{9F8DD215-F8A2-4D5E-AA8A-C3215AE9AA6C}" destId="{284E249B-988E-4E5A-8CF2-13530BB6AE96}" srcOrd="0" destOrd="0" presId="urn:microsoft.com/office/officeart/2005/8/layout/hierarchy3"/>
    <dgm:cxn modelId="{45C06F71-98FC-450A-803D-C86E97050C7B}" type="presOf" srcId="{E834E7A5-B8D2-4CE7-9E44-DFE647E3ED34}" destId="{64FE83A1-47E4-4E14-9D99-A345294DF513}" srcOrd="0" destOrd="0" presId="urn:microsoft.com/office/officeart/2005/8/layout/hierarchy3"/>
    <dgm:cxn modelId="{20DD9871-64F1-4E2B-94A5-31AD058EE6A7}" type="presOf" srcId="{77F038BB-E94D-405B-BAC5-4DA80D86AE98}" destId="{7DD362B1-E58F-434C-B96E-55021B4624DB}" srcOrd="0" destOrd="0" presId="urn:microsoft.com/office/officeart/2005/8/layout/hierarchy3"/>
    <dgm:cxn modelId="{C1F5F252-86AE-4119-AC05-FFF7636A51D5}" srcId="{16683478-BD32-4C13-A39B-2618CEB0FAE5}" destId="{239E6746-7BCE-4460-AE83-EB9E973B14E8}" srcOrd="4" destOrd="0" parTransId="{83464414-B084-4F0F-9C67-BE435AD6FE6B}" sibTransId="{BD6962FE-1AE0-4BDE-AFD1-F13A1FE7157A}"/>
    <dgm:cxn modelId="{95411573-59EF-42B6-BAC0-4837EF19D316}" srcId="{2BEB572D-AD79-4D27-8454-87CC358EE8AC}" destId="{AC6B630E-C346-4778-AE25-326328A6C2BF}" srcOrd="2" destOrd="0" parTransId="{0CD727A7-97E2-4D2C-883B-E0F9C620A35A}" sibTransId="{8872A886-7323-4107-957E-8EE1465C0719}"/>
    <dgm:cxn modelId="{E31C9474-544B-4B32-82A4-F51175125010}" type="presOf" srcId="{4627A8F2-5608-4E22-AA94-C8F59FC7CB58}" destId="{2CE2696F-D78A-424E-9A1F-164EA9263E7E}" srcOrd="0" destOrd="0" presId="urn:microsoft.com/office/officeart/2005/8/layout/hierarchy3"/>
    <dgm:cxn modelId="{4AB92955-2ED9-4E39-9670-D33166DDAA84}" type="presOf" srcId="{4EE81B3F-3E30-43D1-89F5-975B8639DE1A}" destId="{2EE732FA-6755-4DF2-838A-C4CBD7326358}" srcOrd="0" destOrd="0" presId="urn:microsoft.com/office/officeart/2005/8/layout/hierarchy3"/>
    <dgm:cxn modelId="{FFDC7556-4CAF-463D-91D1-FDBC5233C17A}" type="presOf" srcId="{52494C44-C292-4B4C-BF2F-65CB688EC9FA}" destId="{24142CE4-D6A6-4108-9748-A3670AFB20B1}" srcOrd="0" destOrd="0" presId="urn:microsoft.com/office/officeart/2005/8/layout/hierarchy3"/>
    <dgm:cxn modelId="{CB44D156-9E6A-403D-8532-C16BFFEA4F9E}" srcId="{AC6B630E-C346-4778-AE25-326328A6C2BF}" destId="{4627A8F2-5608-4E22-AA94-C8F59FC7CB58}" srcOrd="3" destOrd="0" parTransId="{45FD7785-4C3E-4A5F-8CC6-E247A0672847}" sibTransId="{75E2A11E-9E08-44F9-BA46-1E4F48606164}"/>
    <dgm:cxn modelId="{71C65C5A-6C57-4B62-92BD-2AA94E0A169A}" type="presOf" srcId="{D7B6A7F9-97B5-49F5-ACAF-6649EBD4B4D8}" destId="{F37693F0-AF9E-46B0-8C7C-503F4FE8745A}" srcOrd="0" destOrd="0" presId="urn:microsoft.com/office/officeart/2005/8/layout/hierarchy3"/>
    <dgm:cxn modelId="{622A5E83-5623-49A6-96A6-F529BA74E5FA}" type="presOf" srcId="{AECA85FA-6435-49A7-8A05-704C86BEDAF4}" destId="{CD7DF584-7546-42C6-9B75-93EF717F097B}" srcOrd="0" destOrd="0" presId="urn:microsoft.com/office/officeart/2005/8/layout/hierarchy3"/>
    <dgm:cxn modelId="{CCFDC183-2ADF-4AFE-A8DC-18FC92B0338A}" srcId="{6CDA9F9C-7419-4B14-80E8-7E8D81790032}" destId="{B18087E2-DA53-4C9D-9923-C45D73FA3C96}" srcOrd="0" destOrd="0" parTransId="{945FDB5E-DFD5-4665-BE9A-0CB287B27912}" sibTransId="{D91E1642-2236-4DFB-AF6D-05B4267CBBD9}"/>
    <dgm:cxn modelId="{45A67E8F-639D-465C-A8F9-D077D938F937}" type="presOf" srcId="{ADE7D21D-A129-47B1-9FCD-A2C1693F2A28}" destId="{4409636E-8026-46F2-A31D-9FB455716FD4}" srcOrd="0" destOrd="0" presId="urn:microsoft.com/office/officeart/2005/8/layout/hierarchy3"/>
    <dgm:cxn modelId="{A464CA94-3C36-43A9-88BE-4D06F44A6E41}" type="presOf" srcId="{239E6746-7BCE-4460-AE83-EB9E973B14E8}" destId="{1086077F-D6DD-417B-95BC-221B0BADD947}" srcOrd="0" destOrd="0" presId="urn:microsoft.com/office/officeart/2005/8/layout/hierarchy3"/>
    <dgm:cxn modelId="{B3FD659A-2BEB-42AD-8FD6-661336B2B855}" type="presOf" srcId="{CA1F80F5-EE82-452B-BCED-F36DF381E9F0}" destId="{8CFAF128-A374-46A8-B1A0-CE2916610CC8}" srcOrd="1" destOrd="0" presId="urn:microsoft.com/office/officeart/2005/8/layout/hierarchy3"/>
    <dgm:cxn modelId="{849ED39C-B45B-44CF-AD55-28DFF22E057C}" srcId="{2BEB572D-AD79-4D27-8454-87CC358EE8AC}" destId="{9F8DD215-F8A2-4D5E-AA8A-C3215AE9AA6C}" srcOrd="5" destOrd="0" parTransId="{DC550EC1-865D-4111-AB15-F5E73C346B47}" sibTransId="{CB7EF8BF-B28B-4C2B-BDA0-B50C43E76E1F}"/>
    <dgm:cxn modelId="{4F907D9D-6D3C-4314-8FE1-EAACF6293463}" type="presOf" srcId="{CA1F80F5-EE82-452B-BCED-F36DF381E9F0}" destId="{FFD46F5D-AB7D-410D-9CF8-A42848DE68D3}" srcOrd="0" destOrd="0" presId="urn:microsoft.com/office/officeart/2005/8/layout/hierarchy3"/>
    <dgm:cxn modelId="{5D994AAC-5B02-4B6D-88EF-5237F7F8FB5E}" type="presOf" srcId="{ABE9A620-0D5E-4B94-A589-C8626F5E6B4E}" destId="{C780A4B8-0662-4555-91F3-81E2BBF858F1}" srcOrd="0" destOrd="0" presId="urn:microsoft.com/office/officeart/2005/8/layout/hierarchy3"/>
    <dgm:cxn modelId="{F434B6AD-736E-4FCD-954E-5646C85574F4}" srcId="{2BEB572D-AD79-4D27-8454-87CC358EE8AC}" destId="{6CDA9F9C-7419-4B14-80E8-7E8D81790032}" srcOrd="1" destOrd="0" parTransId="{DB718F7D-324C-4059-8649-2FF3EDF7D225}" sibTransId="{4878EA41-2F46-40BF-9BA7-CBA2D03DF459}"/>
    <dgm:cxn modelId="{61583EB9-2FD2-49F2-82A9-2E75E1AE5A57}" srcId="{16683478-BD32-4C13-A39B-2618CEB0FAE5}" destId="{ABE9A620-0D5E-4B94-A589-C8626F5E6B4E}" srcOrd="2" destOrd="0" parTransId="{EE2087E8-4AA0-4D14-B3E8-D14479B36002}" sibTransId="{9C363C4D-5172-4E95-A3BE-B67D495F2605}"/>
    <dgm:cxn modelId="{E4ABD9B9-8DB4-4173-9592-55B8058F1BD4}" type="presOf" srcId="{F1575540-6D8C-4704-A5FB-2E139407B679}" destId="{EC158A0E-0401-4C41-8D66-7C8E027FB6A0}" srcOrd="0" destOrd="0" presId="urn:microsoft.com/office/officeart/2005/8/layout/hierarchy3"/>
    <dgm:cxn modelId="{B046CEBF-D32B-43D4-9CB4-14AA88EA1CE2}" type="presOf" srcId="{83464414-B084-4F0F-9C67-BE435AD6FE6B}" destId="{C34B48C1-CA79-471A-B862-6FFB9AD9283C}" srcOrd="0" destOrd="0" presId="urn:microsoft.com/office/officeart/2005/8/layout/hierarchy3"/>
    <dgm:cxn modelId="{2790FABF-3DF7-41D3-9CAD-29AB2CE37E6A}" type="presOf" srcId="{AC6B630E-C346-4778-AE25-326328A6C2BF}" destId="{4CE49EB3-489A-4B47-A875-38C5A5A589FC}" srcOrd="1" destOrd="0" presId="urn:microsoft.com/office/officeart/2005/8/layout/hierarchy3"/>
    <dgm:cxn modelId="{1A29BAC9-1F03-4905-8B50-9BF5552536FE}" srcId="{AC6B630E-C346-4778-AE25-326328A6C2BF}" destId="{E834E7A5-B8D2-4CE7-9E44-DFE647E3ED34}" srcOrd="1" destOrd="0" parTransId="{4EE81B3F-3E30-43D1-89F5-975B8639DE1A}" sibTransId="{25EED3C4-CA69-4A16-A378-22E2F895262D}"/>
    <dgm:cxn modelId="{6A6B44CC-CEDC-4C75-B8AA-2F3DF6D443C9}" type="presOf" srcId="{EE2087E8-4AA0-4D14-B3E8-D14479B36002}" destId="{17553E00-310A-49D5-8F48-D6950E6E8D38}" srcOrd="0" destOrd="0" presId="urn:microsoft.com/office/officeart/2005/8/layout/hierarchy3"/>
    <dgm:cxn modelId="{28E4B8D4-4749-48A2-8506-0A21CD465D7E}" type="presOf" srcId="{4E30FAD0-1D60-41BE-AC62-FA483EB2120F}" destId="{EC8A6BD0-9399-4E06-A544-1FA417E2299D}" srcOrd="0" destOrd="0" presId="urn:microsoft.com/office/officeart/2005/8/layout/hierarchy3"/>
    <dgm:cxn modelId="{47781BD7-4DBB-43F2-855C-E906448E752B}" type="presOf" srcId="{0944029A-C80E-44E2-B459-C1983A9CD0E1}" destId="{14F27900-4A7F-4F96-8A01-C2F7A1D38EA6}" srcOrd="0" destOrd="0" presId="urn:microsoft.com/office/officeart/2005/8/layout/hierarchy3"/>
    <dgm:cxn modelId="{FBB91FDD-D8D9-47C6-A5A3-6D578B755712}" type="presOf" srcId="{AC6B630E-C346-4778-AE25-326328A6C2BF}" destId="{7ED598BD-A44B-481D-BCF6-9F69D65F936B}" srcOrd="0" destOrd="0" presId="urn:microsoft.com/office/officeart/2005/8/layout/hierarchy3"/>
    <dgm:cxn modelId="{E1CCF3E7-A510-4A29-9E4E-C46C0BCDAFA4}" srcId="{6CDA9F9C-7419-4B14-80E8-7E8D81790032}" destId="{3510E766-70FA-4BBE-BDF0-8EE340CA0483}" srcOrd="1" destOrd="0" parTransId="{D7B6A7F9-97B5-49F5-ACAF-6649EBD4B4D8}" sibTransId="{18D47635-E057-40E4-A0E8-EE007DBF7A40}"/>
    <dgm:cxn modelId="{A18E5DF0-1AB4-4856-821A-C4EFA008AE51}" type="presOf" srcId="{7F8CB865-BA2C-4712-9792-0EB0EC2CDC5E}" destId="{0DC019DA-F64C-4EB3-8054-FFE707D2863E}" srcOrd="0" destOrd="0" presId="urn:microsoft.com/office/officeart/2005/8/layout/hierarchy3"/>
    <dgm:cxn modelId="{120B5BF1-A38B-463D-9314-5F075E2A4390}" type="presOf" srcId="{F1A12ABC-2161-4D7A-A6EF-700DC784B679}" destId="{195CFD95-82DA-4696-873B-07AD21C1884E}" srcOrd="0" destOrd="0" presId="urn:microsoft.com/office/officeart/2005/8/layout/hierarchy3"/>
    <dgm:cxn modelId="{4919C4F2-BFCC-4E87-979C-4E95B2E6C449}" srcId="{16683478-BD32-4C13-A39B-2618CEB0FAE5}" destId="{F1A12ABC-2161-4D7A-A6EF-700DC784B679}" srcOrd="1" destOrd="0" parTransId="{0944029A-C80E-44E2-B459-C1983A9CD0E1}" sibTransId="{9B6D28A7-F849-4A98-B591-56806C7B0AB0}"/>
    <dgm:cxn modelId="{71F701F3-7324-4B8E-8C17-854F4C20C983}" type="presOf" srcId="{16683478-BD32-4C13-A39B-2618CEB0FAE5}" destId="{6E3A1AEF-0FF3-467C-80E6-97D0136AD5FB}" srcOrd="1" destOrd="0" presId="urn:microsoft.com/office/officeart/2005/8/layout/hierarchy3"/>
    <dgm:cxn modelId="{B4A5ECF6-8922-40BE-B5B4-F5905FE52059}" type="presOf" srcId="{E40CA308-D70A-4CA5-99E0-E4A581720EF3}" destId="{B7638D93-2B33-480D-8816-A4EFD8B5AF81}" srcOrd="0" destOrd="0" presId="urn:microsoft.com/office/officeart/2005/8/layout/hierarchy3"/>
    <dgm:cxn modelId="{173C8DF7-10E1-4ABC-88B9-2518307905FD}" type="presOf" srcId="{45FD7785-4C3E-4A5F-8CC6-E247A0672847}" destId="{EC4B667D-6E2A-4E3E-98B9-A880267A25BD}" srcOrd="0" destOrd="0" presId="urn:microsoft.com/office/officeart/2005/8/layout/hierarchy3"/>
    <dgm:cxn modelId="{1B7BFBFE-8A8E-4BAD-AE42-B349835C2E8A}" type="presOf" srcId="{6D5DF499-155E-4220-8490-05D33FED5D0F}" destId="{C1FF1461-4449-492E-93F4-88E66EE2D5A9}" srcOrd="0" destOrd="0" presId="urn:microsoft.com/office/officeart/2005/8/layout/hierarchy3"/>
    <dgm:cxn modelId="{4489496A-E762-4D27-A28E-33F502CFCCD6}" type="presParOf" srcId="{117F6D40-D4C9-4FCB-8A0A-EBFC04E2CBEF}" destId="{CB776ADB-DB5F-4F9B-B784-6C94FCB6C31C}" srcOrd="0" destOrd="0" presId="urn:microsoft.com/office/officeart/2005/8/layout/hierarchy3"/>
    <dgm:cxn modelId="{33C21367-E3BF-40EB-9FF2-45EBD9DF6CFB}" type="presParOf" srcId="{CB776ADB-DB5F-4F9B-B784-6C94FCB6C31C}" destId="{DA2E8AE4-A83A-4EBC-B055-A44B06B65479}" srcOrd="0" destOrd="0" presId="urn:microsoft.com/office/officeart/2005/8/layout/hierarchy3"/>
    <dgm:cxn modelId="{16958767-4D3A-4EB3-A06A-E6467A2C5595}" type="presParOf" srcId="{DA2E8AE4-A83A-4EBC-B055-A44B06B65479}" destId="{C2A2354F-684A-45E8-A1AA-6EC4BD762CA3}" srcOrd="0" destOrd="0" presId="urn:microsoft.com/office/officeart/2005/8/layout/hierarchy3"/>
    <dgm:cxn modelId="{B7E9D12C-6691-469C-A159-CF6305638E3F}" type="presParOf" srcId="{DA2E8AE4-A83A-4EBC-B055-A44B06B65479}" destId="{6E3A1AEF-0FF3-467C-80E6-97D0136AD5FB}" srcOrd="1" destOrd="0" presId="urn:microsoft.com/office/officeart/2005/8/layout/hierarchy3"/>
    <dgm:cxn modelId="{A87D82CD-11C9-4C9A-8AA2-60B6A87C0F88}" type="presParOf" srcId="{CB776ADB-DB5F-4F9B-B784-6C94FCB6C31C}" destId="{CA83A5AF-E253-46EE-BC86-C35DDCF7F0F7}" srcOrd="1" destOrd="0" presId="urn:microsoft.com/office/officeart/2005/8/layout/hierarchy3"/>
    <dgm:cxn modelId="{49619B5F-FDB2-4282-A320-D66F9972E3CC}" type="presParOf" srcId="{CA83A5AF-E253-46EE-BC86-C35DDCF7F0F7}" destId="{EC158A0E-0401-4C41-8D66-7C8E027FB6A0}" srcOrd="0" destOrd="0" presId="urn:microsoft.com/office/officeart/2005/8/layout/hierarchy3"/>
    <dgm:cxn modelId="{87BC5EF5-7E80-4179-8F0A-212F6002E5F0}" type="presParOf" srcId="{CA83A5AF-E253-46EE-BC86-C35DDCF7F0F7}" destId="{0DC019DA-F64C-4EB3-8054-FFE707D2863E}" srcOrd="1" destOrd="0" presId="urn:microsoft.com/office/officeart/2005/8/layout/hierarchy3"/>
    <dgm:cxn modelId="{C5F06BF5-99DC-4C88-83AB-92164D8EA710}" type="presParOf" srcId="{CA83A5AF-E253-46EE-BC86-C35DDCF7F0F7}" destId="{14F27900-4A7F-4F96-8A01-C2F7A1D38EA6}" srcOrd="2" destOrd="0" presId="urn:microsoft.com/office/officeart/2005/8/layout/hierarchy3"/>
    <dgm:cxn modelId="{6D0A82CC-787B-4292-8B99-8537DC24A12C}" type="presParOf" srcId="{CA83A5AF-E253-46EE-BC86-C35DDCF7F0F7}" destId="{195CFD95-82DA-4696-873B-07AD21C1884E}" srcOrd="3" destOrd="0" presId="urn:microsoft.com/office/officeart/2005/8/layout/hierarchy3"/>
    <dgm:cxn modelId="{6FFDE67E-AA49-4347-9F27-EE5E96CED7C4}" type="presParOf" srcId="{CA83A5AF-E253-46EE-BC86-C35DDCF7F0F7}" destId="{17553E00-310A-49D5-8F48-D6950E6E8D38}" srcOrd="4" destOrd="0" presId="urn:microsoft.com/office/officeart/2005/8/layout/hierarchy3"/>
    <dgm:cxn modelId="{B99AEF5F-5622-49A0-8A93-D1D5A8DE08BF}" type="presParOf" srcId="{CA83A5AF-E253-46EE-BC86-C35DDCF7F0F7}" destId="{C780A4B8-0662-4555-91F3-81E2BBF858F1}" srcOrd="5" destOrd="0" presId="urn:microsoft.com/office/officeart/2005/8/layout/hierarchy3"/>
    <dgm:cxn modelId="{A41A7B76-EB0D-4F4D-B4F3-273A5F9E24F6}" type="presParOf" srcId="{CA83A5AF-E253-46EE-BC86-C35DDCF7F0F7}" destId="{B7638D93-2B33-480D-8816-A4EFD8B5AF81}" srcOrd="6" destOrd="0" presId="urn:microsoft.com/office/officeart/2005/8/layout/hierarchy3"/>
    <dgm:cxn modelId="{3EB805D0-DF50-4E18-BDD6-30135026A050}" type="presParOf" srcId="{CA83A5AF-E253-46EE-BC86-C35DDCF7F0F7}" destId="{4409636E-8026-46F2-A31D-9FB455716FD4}" srcOrd="7" destOrd="0" presId="urn:microsoft.com/office/officeart/2005/8/layout/hierarchy3"/>
    <dgm:cxn modelId="{9A71D84E-1AA0-4FED-A05E-57F9C1AEB468}" type="presParOf" srcId="{CA83A5AF-E253-46EE-BC86-C35DDCF7F0F7}" destId="{C34B48C1-CA79-471A-B862-6FFB9AD9283C}" srcOrd="8" destOrd="0" presId="urn:microsoft.com/office/officeart/2005/8/layout/hierarchy3"/>
    <dgm:cxn modelId="{F6224D95-BC14-4667-B36C-1D17B51B5EF3}" type="presParOf" srcId="{CA83A5AF-E253-46EE-BC86-C35DDCF7F0F7}" destId="{1086077F-D6DD-417B-95BC-221B0BADD947}" srcOrd="9" destOrd="0" presId="urn:microsoft.com/office/officeart/2005/8/layout/hierarchy3"/>
    <dgm:cxn modelId="{FF9EFBFB-7BA8-4F3D-B9AE-E17CBDD627D3}" type="presParOf" srcId="{117F6D40-D4C9-4FCB-8A0A-EBFC04E2CBEF}" destId="{0DDFF4DE-AD5C-4283-AD45-761A9E287E11}" srcOrd="1" destOrd="0" presId="urn:microsoft.com/office/officeart/2005/8/layout/hierarchy3"/>
    <dgm:cxn modelId="{117EA4A8-307E-4B7F-82E7-B9868F67FEDF}" type="presParOf" srcId="{0DDFF4DE-AD5C-4283-AD45-761A9E287E11}" destId="{E648782C-97EB-4D46-BE38-F1987F18C608}" srcOrd="0" destOrd="0" presId="urn:microsoft.com/office/officeart/2005/8/layout/hierarchy3"/>
    <dgm:cxn modelId="{2007EAB0-E163-44B2-9DA5-1B3B8040018D}" type="presParOf" srcId="{E648782C-97EB-4D46-BE38-F1987F18C608}" destId="{192E3B9A-C2C7-42EC-93BA-1B8850084BEE}" srcOrd="0" destOrd="0" presId="urn:microsoft.com/office/officeart/2005/8/layout/hierarchy3"/>
    <dgm:cxn modelId="{3676BF47-ECD1-4672-91E7-B1866A1F3D51}" type="presParOf" srcId="{E648782C-97EB-4D46-BE38-F1987F18C608}" destId="{25E3616D-620E-4CB5-9257-2902F7B9FEDD}" srcOrd="1" destOrd="0" presId="urn:microsoft.com/office/officeart/2005/8/layout/hierarchy3"/>
    <dgm:cxn modelId="{C81A8EC6-A2CB-4069-BBAD-B4ABEB53E2A3}" type="presParOf" srcId="{0DDFF4DE-AD5C-4283-AD45-761A9E287E11}" destId="{0DAB053E-CB04-4B83-B870-C3DBFAA6637D}" srcOrd="1" destOrd="0" presId="urn:microsoft.com/office/officeart/2005/8/layout/hierarchy3"/>
    <dgm:cxn modelId="{8512CA76-1CCC-472A-8BCB-51EDE2B34058}" type="presParOf" srcId="{0DAB053E-CB04-4B83-B870-C3DBFAA6637D}" destId="{F335A4A2-4A00-4627-AA61-A4317A70929B}" srcOrd="0" destOrd="0" presId="urn:microsoft.com/office/officeart/2005/8/layout/hierarchy3"/>
    <dgm:cxn modelId="{B163E15A-C067-41BC-B661-979D0365E1B7}" type="presParOf" srcId="{0DAB053E-CB04-4B83-B870-C3DBFAA6637D}" destId="{1EA19BA3-3B40-403C-8184-FBC5120E17D0}" srcOrd="1" destOrd="0" presId="urn:microsoft.com/office/officeart/2005/8/layout/hierarchy3"/>
    <dgm:cxn modelId="{7D23E28F-6822-4D7B-9D7E-CF46734F55EF}" type="presParOf" srcId="{0DAB053E-CB04-4B83-B870-C3DBFAA6637D}" destId="{F37693F0-AF9E-46B0-8C7C-503F4FE8745A}" srcOrd="2" destOrd="0" presId="urn:microsoft.com/office/officeart/2005/8/layout/hierarchy3"/>
    <dgm:cxn modelId="{FC9FB350-2203-4CA7-93CA-E9EEC8E874D4}" type="presParOf" srcId="{0DAB053E-CB04-4B83-B870-C3DBFAA6637D}" destId="{0E7843EE-4003-47BD-A245-DD23F8710CE0}" srcOrd="3" destOrd="0" presId="urn:microsoft.com/office/officeart/2005/8/layout/hierarchy3"/>
    <dgm:cxn modelId="{1E2DED62-8A52-46CA-A6A9-C980DAD71E72}" type="presParOf" srcId="{0DAB053E-CB04-4B83-B870-C3DBFAA6637D}" destId="{EC8A6BD0-9399-4E06-A544-1FA417E2299D}" srcOrd="4" destOrd="0" presId="urn:microsoft.com/office/officeart/2005/8/layout/hierarchy3"/>
    <dgm:cxn modelId="{B21E8853-4347-4D19-A6A7-F3342D5AD3DE}" type="presParOf" srcId="{0DAB053E-CB04-4B83-B870-C3DBFAA6637D}" destId="{CCF26F51-972F-4FF1-9F80-AFE135E504A3}" srcOrd="5" destOrd="0" presId="urn:microsoft.com/office/officeart/2005/8/layout/hierarchy3"/>
    <dgm:cxn modelId="{34D63224-E86E-495C-B2F6-CD7644DBAF59}" type="presParOf" srcId="{117F6D40-D4C9-4FCB-8A0A-EBFC04E2CBEF}" destId="{7CED03FB-BA87-4F22-9B50-844877DAAFD6}" srcOrd="2" destOrd="0" presId="urn:microsoft.com/office/officeart/2005/8/layout/hierarchy3"/>
    <dgm:cxn modelId="{62ED2EAF-1BC8-41DA-99EA-95278A3C5CC0}" type="presParOf" srcId="{7CED03FB-BA87-4F22-9B50-844877DAAFD6}" destId="{D6E23C34-DD62-4F17-B180-6FDBE10455A0}" srcOrd="0" destOrd="0" presId="urn:microsoft.com/office/officeart/2005/8/layout/hierarchy3"/>
    <dgm:cxn modelId="{D47DE8E5-88E6-47CA-8900-880789234130}" type="presParOf" srcId="{D6E23C34-DD62-4F17-B180-6FDBE10455A0}" destId="{7ED598BD-A44B-481D-BCF6-9F69D65F936B}" srcOrd="0" destOrd="0" presId="urn:microsoft.com/office/officeart/2005/8/layout/hierarchy3"/>
    <dgm:cxn modelId="{1EBD29FB-2DD9-40E1-B9A3-83BF9F7DF456}" type="presParOf" srcId="{D6E23C34-DD62-4F17-B180-6FDBE10455A0}" destId="{4CE49EB3-489A-4B47-A875-38C5A5A589FC}" srcOrd="1" destOrd="0" presId="urn:microsoft.com/office/officeart/2005/8/layout/hierarchy3"/>
    <dgm:cxn modelId="{5A6A98B8-0B19-4AA1-BCAA-C768A8F72B20}" type="presParOf" srcId="{7CED03FB-BA87-4F22-9B50-844877DAAFD6}" destId="{DF4FDB1D-31FB-412D-ADD6-165CEB7107C2}" srcOrd="1" destOrd="0" presId="urn:microsoft.com/office/officeart/2005/8/layout/hierarchy3"/>
    <dgm:cxn modelId="{ACB3A55D-5E3F-4A97-A7CA-91B528AD53B3}" type="presParOf" srcId="{DF4FDB1D-31FB-412D-ADD6-165CEB7107C2}" destId="{7DD362B1-E58F-434C-B96E-55021B4624DB}" srcOrd="0" destOrd="0" presId="urn:microsoft.com/office/officeart/2005/8/layout/hierarchy3"/>
    <dgm:cxn modelId="{D47C9728-25E3-4650-8B36-5F2802709C1E}" type="presParOf" srcId="{DF4FDB1D-31FB-412D-ADD6-165CEB7107C2}" destId="{BE4EAD0C-0CB0-4A84-9686-FDF3BB7A9D95}" srcOrd="1" destOrd="0" presId="urn:microsoft.com/office/officeart/2005/8/layout/hierarchy3"/>
    <dgm:cxn modelId="{F4449285-13CE-4297-8A1A-F7A8E374A169}" type="presParOf" srcId="{DF4FDB1D-31FB-412D-ADD6-165CEB7107C2}" destId="{2EE732FA-6755-4DF2-838A-C4CBD7326358}" srcOrd="2" destOrd="0" presId="urn:microsoft.com/office/officeart/2005/8/layout/hierarchy3"/>
    <dgm:cxn modelId="{EF34BD82-E0AE-4E17-BB40-66F062726031}" type="presParOf" srcId="{DF4FDB1D-31FB-412D-ADD6-165CEB7107C2}" destId="{64FE83A1-47E4-4E14-9D99-A345294DF513}" srcOrd="3" destOrd="0" presId="urn:microsoft.com/office/officeart/2005/8/layout/hierarchy3"/>
    <dgm:cxn modelId="{6E9B6D70-BA08-42A2-A3DF-6DF3A7579C66}" type="presParOf" srcId="{DF4FDB1D-31FB-412D-ADD6-165CEB7107C2}" destId="{CD7DF584-7546-42C6-9B75-93EF717F097B}" srcOrd="4" destOrd="0" presId="urn:microsoft.com/office/officeart/2005/8/layout/hierarchy3"/>
    <dgm:cxn modelId="{2234E063-168B-4F16-A799-CF76BF5F3E6C}" type="presParOf" srcId="{DF4FDB1D-31FB-412D-ADD6-165CEB7107C2}" destId="{24142CE4-D6A6-4108-9748-A3670AFB20B1}" srcOrd="5" destOrd="0" presId="urn:microsoft.com/office/officeart/2005/8/layout/hierarchy3"/>
    <dgm:cxn modelId="{A32A2621-E1C7-405B-8259-C3F6866BA5A6}" type="presParOf" srcId="{DF4FDB1D-31FB-412D-ADD6-165CEB7107C2}" destId="{EC4B667D-6E2A-4E3E-98B9-A880267A25BD}" srcOrd="6" destOrd="0" presId="urn:microsoft.com/office/officeart/2005/8/layout/hierarchy3"/>
    <dgm:cxn modelId="{DFEDB8F1-5E2B-4956-9B99-15F8AB234869}" type="presParOf" srcId="{DF4FDB1D-31FB-412D-ADD6-165CEB7107C2}" destId="{2CE2696F-D78A-424E-9A1F-164EA9263E7E}" srcOrd="7" destOrd="0" presId="urn:microsoft.com/office/officeart/2005/8/layout/hierarchy3"/>
    <dgm:cxn modelId="{4D446060-707A-4A68-89FC-11020CCC0923}" type="presParOf" srcId="{117F6D40-D4C9-4FCB-8A0A-EBFC04E2CBEF}" destId="{8495AA58-7315-4208-A5F0-69E453D8FAA1}" srcOrd="3" destOrd="0" presId="urn:microsoft.com/office/officeart/2005/8/layout/hierarchy3"/>
    <dgm:cxn modelId="{1DA8FFC3-FF0C-4E21-809A-CCA07DD1F437}" type="presParOf" srcId="{8495AA58-7315-4208-A5F0-69E453D8FAA1}" destId="{51167717-4483-4D1D-BDE3-756C1018AB14}" srcOrd="0" destOrd="0" presId="urn:microsoft.com/office/officeart/2005/8/layout/hierarchy3"/>
    <dgm:cxn modelId="{EB0EDE76-8920-40A1-BBBD-EB3C98A48CE4}" type="presParOf" srcId="{51167717-4483-4D1D-BDE3-756C1018AB14}" destId="{FFD46F5D-AB7D-410D-9CF8-A42848DE68D3}" srcOrd="0" destOrd="0" presId="urn:microsoft.com/office/officeart/2005/8/layout/hierarchy3"/>
    <dgm:cxn modelId="{AE4B05E8-9A1C-4023-A053-EAD24CBD2977}" type="presParOf" srcId="{51167717-4483-4D1D-BDE3-756C1018AB14}" destId="{8CFAF128-A374-46A8-B1A0-CE2916610CC8}" srcOrd="1" destOrd="0" presId="urn:microsoft.com/office/officeart/2005/8/layout/hierarchy3"/>
    <dgm:cxn modelId="{6070695C-1BC5-461B-ABC1-E139085709AF}" type="presParOf" srcId="{8495AA58-7315-4208-A5F0-69E453D8FAA1}" destId="{E4FF05B0-8CE6-44D7-B278-9BA14ADEE824}" srcOrd="1" destOrd="0" presId="urn:microsoft.com/office/officeart/2005/8/layout/hierarchy3"/>
    <dgm:cxn modelId="{62174D10-D01F-49A2-9CD4-0BC14FAC7491}" type="presParOf" srcId="{117F6D40-D4C9-4FCB-8A0A-EBFC04E2CBEF}" destId="{2891D8F2-2BAE-499D-97BF-269E871CFF33}" srcOrd="4" destOrd="0" presId="urn:microsoft.com/office/officeart/2005/8/layout/hierarchy3"/>
    <dgm:cxn modelId="{6EEA925D-1EBB-4B31-9811-FFAB46994821}" type="presParOf" srcId="{2891D8F2-2BAE-499D-97BF-269E871CFF33}" destId="{8FCCCB2F-A2AF-4B43-BFB2-5FBECBCAD894}" srcOrd="0" destOrd="0" presId="urn:microsoft.com/office/officeart/2005/8/layout/hierarchy3"/>
    <dgm:cxn modelId="{71A2F8D9-9DD5-4CAB-8F54-A79CDE896761}" type="presParOf" srcId="{8FCCCB2F-A2AF-4B43-BFB2-5FBECBCAD894}" destId="{C1FF1461-4449-492E-93F4-88E66EE2D5A9}" srcOrd="0" destOrd="0" presId="urn:microsoft.com/office/officeart/2005/8/layout/hierarchy3"/>
    <dgm:cxn modelId="{19AA0ECA-2930-4AC6-A33A-4A824CA9FADE}" type="presParOf" srcId="{8FCCCB2F-A2AF-4B43-BFB2-5FBECBCAD894}" destId="{E8216094-3EB6-4FD4-BFDD-AF81DF223004}" srcOrd="1" destOrd="0" presId="urn:microsoft.com/office/officeart/2005/8/layout/hierarchy3"/>
    <dgm:cxn modelId="{D6FA3414-C43B-4593-9268-69F257F07D90}" type="presParOf" srcId="{2891D8F2-2BAE-499D-97BF-269E871CFF33}" destId="{27AAD378-C601-42B8-8BE8-7B1572B6677A}" srcOrd="1" destOrd="0" presId="urn:microsoft.com/office/officeart/2005/8/layout/hierarchy3"/>
    <dgm:cxn modelId="{524AC683-EB38-421A-B6CC-E53F4FE18C4E}" type="presParOf" srcId="{117F6D40-D4C9-4FCB-8A0A-EBFC04E2CBEF}" destId="{9EA566A0-C295-4548-B8E8-2AB80C9B2AEF}" srcOrd="5" destOrd="0" presId="urn:microsoft.com/office/officeart/2005/8/layout/hierarchy3"/>
    <dgm:cxn modelId="{76AA4FA7-037E-4D89-813B-CBE0D40736EC}" type="presParOf" srcId="{9EA566A0-C295-4548-B8E8-2AB80C9B2AEF}" destId="{E35DD000-C9FF-4D22-A981-337CCC556937}" srcOrd="0" destOrd="0" presId="urn:microsoft.com/office/officeart/2005/8/layout/hierarchy3"/>
    <dgm:cxn modelId="{9C3A52F0-1988-4C19-992A-39D63660CE7B}" type="presParOf" srcId="{E35DD000-C9FF-4D22-A981-337CCC556937}" destId="{284E249B-988E-4E5A-8CF2-13530BB6AE96}" srcOrd="0" destOrd="0" presId="urn:microsoft.com/office/officeart/2005/8/layout/hierarchy3"/>
    <dgm:cxn modelId="{B50A61C2-7006-408A-9F15-25C6970FD156}" type="presParOf" srcId="{E35DD000-C9FF-4D22-A981-337CCC556937}" destId="{65D300E8-5D46-4C82-B0CD-8033AF221402}" srcOrd="1" destOrd="0" presId="urn:microsoft.com/office/officeart/2005/8/layout/hierarchy3"/>
    <dgm:cxn modelId="{3FF98E59-E7D8-40D0-A56A-6B3963C75DB6}" type="presParOf" srcId="{9EA566A0-C295-4548-B8E8-2AB80C9B2AEF}" destId="{0EA28F64-0651-49F0-8B07-2B6E4E2E52C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2354F-684A-45E8-A1AA-6EC4BD762CA3}">
      <dsp:nvSpPr>
        <dsp:cNvPr id="0" name=""/>
        <dsp:cNvSpPr/>
      </dsp:nvSpPr>
      <dsp:spPr>
        <a:xfrm>
          <a:off x="882504" y="500"/>
          <a:ext cx="1189779" cy="59488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rPr>
            <a:t>Infra</a:t>
          </a:r>
        </a:p>
      </dsp:txBody>
      <dsp:txXfrm>
        <a:off x="899928" y="17924"/>
        <a:ext cx="1154931" cy="560041"/>
      </dsp:txXfrm>
    </dsp:sp>
    <dsp:sp modelId="{EC158A0E-0401-4C41-8D66-7C8E027FB6A0}">
      <dsp:nvSpPr>
        <dsp:cNvPr id="0" name=""/>
        <dsp:cNvSpPr/>
      </dsp:nvSpPr>
      <dsp:spPr>
        <a:xfrm>
          <a:off x="1001482" y="595390"/>
          <a:ext cx="118977" cy="446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6167"/>
              </a:lnTo>
              <a:lnTo>
                <a:pt x="118977" y="44616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019DA-F64C-4EB3-8054-FFE707D2863E}">
      <dsp:nvSpPr>
        <dsp:cNvPr id="0" name=""/>
        <dsp:cNvSpPr/>
      </dsp:nvSpPr>
      <dsp:spPr>
        <a:xfrm>
          <a:off x="1120460" y="744112"/>
          <a:ext cx="951823" cy="59488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Straatwerk</a:t>
          </a:r>
        </a:p>
      </dsp:txBody>
      <dsp:txXfrm>
        <a:off x="1137884" y="761536"/>
        <a:ext cx="916975" cy="560041"/>
      </dsp:txXfrm>
    </dsp:sp>
    <dsp:sp modelId="{14F27900-4A7F-4F96-8A01-C2F7A1D38EA6}">
      <dsp:nvSpPr>
        <dsp:cNvPr id="0" name=""/>
        <dsp:cNvSpPr/>
      </dsp:nvSpPr>
      <dsp:spPr>
        <a:xfrm>
          <a:off x="1001482" y="595390"/>
          <a:ext cx="118977" cy="1189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9779"/>
              </a:lnTo>
              <a:lnTo>
                <a:pt x="118977" y="118977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CFD95-82DA-4696-873B-07AD21C1884E}">
      <dsp:nvSpPr>
        <dsp:cNvPr id="0" name=""/>
        <dsp:cNvSpPr/>
      </dsp:nvSpPr>
      <dsp:spPr>
        <a:xfrm>
          <a:off x="1120460" y="1487725"/>
          <a:ext cx="951823" cy="59488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Rioleringen</a:t>
          </a:r>
        </a:p>
      </dsp:txBody>
      <dsp:txXfrm>
        <a:off x="1137884" y="1505149"/>
        <a:ext cx="916975" cy="560041"/>
      </dsp:txXfrm>
    </dsp:sp>
    <dsp:sp modelId="{17553E00-310A-49D5-8F48-D6950E6E8D38}">
      <dsp:nvSpPr>
        <dsp:cNvPr id="0" name=""/>
        <dsp:cNvSpPr/>
      </dsp:nvSpPr>
      <dsp:spPr>
        <a:xfrm>
          <a:off x="1001482" y="595390"/>
          <a:ext cx="118977" cy="1933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3391"/>
              </a:lnTo>
              <a:lnTo>
                <a:pt x="118977" y="193339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0A4B8-0662-4555-91F3-81E2BBF858F1}">
      <dsp:nvSpPr>
        <dsp:cNvPr id="0" name=""/>
        <dsp:cNvSpPr/>
      </dsp:nvSpPr>
      <dsp:spPr>
        <a:xfrm>
          <a:off x="1120460" y="2231337"/>
          <a:ext cx="951823" cy="59488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Bouw- en woonrijp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maken</a:t>
          </a:r>
        </a:p>
      </dsp:txBody>
      <dsp:txXfrm>
        <a:off x="1137884" y="2248761"/>
        <a:ext cx="916975" cy="560041"/>
      </dsp:txXfrm>
    </dsp:sp>
    <dsp:sp modelId="{B7638D93-2B33-480D-8816-A4EFD8B5AF81}">
      <dsp:nvSpPr>
        <dsp:cNvPr id="0" name=""/>
        <dsp:cNvSpPr/>
      </dsp:nvSpPr>
      <dsp:spPr>
        <a:xfrm>
          <a:off x="1001482" y="595390"/>
          <a:ext cx="118977" cy="2677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7003"/>
              </a:lnTo>
              <a:lnTo>
                <a:pt x="118977" y="267700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9636E-8026-46F2-A31D-9FB455716FD4}">
      <dsp:nvSpPr>
        <dsp:cNvPr id="0" name=""/>
        <dsp:cNvSpPr/>
      </dsp:nvSpPr>
      <dsp:spPr>
        <a:xfrm>
          <a:off x="1120460" y="2974949"/>
          <a:ext cx="951823" cy="59488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kademuren</a:t>
          </a:r>
        </a:p>
      </dsp:txBody>
      <dsp:txXfrm>
        <a:off x="1137884" y="2992373"/>
        <a:ext cx="916975" cy="560041"/>
      </dsp:txXfrm>
    </dsp:sp>
    <dsp:sp modelId="{C34B48C1-CA79-471A-B862-6FFB9AD9283C}">
      <dsp:nvSpPr>
        <dsp:cNvPr id="0" name=""/>
        <dsp:cNvSpPr/>
      </dsp:nvSpPr>
      <dsp:spPr>
        <a:xfrm>
          <a:off x="1001482" y="595390"/>
          <a:ext cx="118977" cy="3420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0615"/>
              </a:lnTo>
              <a:lnTo>
                <a:pt x="118977" y="342061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86077F-D6DD-417B-95BC-221B0BADD947}">
      <dsp:nvSpPr>
        <dsp:cNvPr id="0" name=""/>
        <dsp:cNvSpPr/>
      </dsp:nvSpPr>
      <dsp:spPr>
        <a:xfrm>
          <a:off x="1120460" y="3718561"/>
          <a:ext cx="951823" cy="59488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Beschoeiingen &amp; damwanden</a:t>
          </a:r>
        </a:p>
      </dsp:txBody>
      <dsp:txXfrm>
        <a:off x="1137884" y="3735985"/>
        <a:ext cx="916975" cy="560041"/>
      </dsp:txXfrm>
    </dsp:sp>
    <dsp:sp modelId="{192E3B9A-C2C7-42EC-93BA-1B8850084BEE}">
      <dsp:nvSpPr>
        <dsp:cNvPr id="0" name=""/>
        <dsp:cNvSpPr/>
      </dsp:nvSpPr>
      <dsp:spPr>
        <a:xfrm>
          <a:off x="2369728" y="500"/>
          <a:ext cx="1189779" cy="5948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rPr>
            <a:t>Groen</a:t>
          </a:r>
        </a:p>
      </dsp:txBody>
      <dsp:txXfrm>
        <a:off x="2387152" y="17924"/>
        <a:ext cx="1154931" cy="560041"/>
      </dsp:txXfrm>
    </dsp:sp>
    <dsp:sp modelId="{F335A4A2-4A00-4627-AA61-A4317A70929B}">
      <dsp:nvSpPr>
        <dsp:cNvPr id="0" name=""/>
        <dsp:cNvSpPr/>
      </dsp:nvSpPr>
      <dsp:spPr>
        <a:xfrm>
          <a:off x="2488706" y="595390"/>
          <a:ext cx="118977" cy="446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6167"/>
              </a:lnTo>
              <a:lnTo>
                <a:pt x="118977" y="44616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19BA3-3B40-403C-8184-FBC5120E17D0}">
      <dsp:nvSpPr>
        <dsp:cNvPr id="0" name=""/>
        <dsp:cNvSpPr/>
      </dsp:nvSpPr>
      <dsp:spPr>
        <a:xfrm>
          <a:off x="2607684" y="744112"/>
          <a:ext cx="951823" cy="5948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Openbaar groen</a:t>
          </a:r>
        </a:p>
      </dsp:txBody>
      <dsp:txXfrm>
        <a:off x="2625108" y="761536"/>
        <a:ext cx="916975" cy="560041"/>
      </dsp:txXfrm>
    </dsp:sp>
    <dsp:sp modelId="{F37693F0-AF9E-46B0-8C7C-503F4FE8745A}">
      <dsp:nvSpPr>
        <dsp:cNvPr id="0" name=""/>
        <dsp:cNvSpPr/>
      </dsp:nvSpPr>
      <dsp:spPr>
        <a:xfrm>
          <a:off x="2488706" y="595390"/>
          <a:ext cx="118977" cy="1189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9779"/>
              </a:lnTo>
              <a:lnTo>
                <a:pt x="118977" y="118977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843EE-4003-47BD-A245-DD23F8710CE0}">
      <dsp:nvSpPr>
        <dsp:cNvPr id="0" name=""/>
        <dsp:cNvSpPr/>
      </dsp:nvSpPr>
      <dsp:spPr>
        <a:xfrm>
          <a:off x="2607684" y="1487725"/>
          <a:ext cx="951823" cy="5948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Parken en tuinen</a:t>
          </a:r>
        </a:p>
      </dsp:txBody>
      <dsp:txXfrm>
        <a:off x="2625108" y="1505149"/>
        <a:ext cx="916975" cy="560041"/>
      </dsp:txXfrm>
    </dsp:sp>
    <dsp:sp modelId="{EC8A6BD0-9399-4E06-A544-1FA417E2299D}">
      <dsp:nvSpPr>
        <dsp:cNvPr id="0" name=""/>
        <dsp:cNvSpPr/>
      </dsp:nvSpPr>
      <dsp:spPr>
        <a:xfrm>
          <a:off x="2488706" y="595390"/>
          <a:ext cx="118977" cy="1933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3391"/>
              </a:lnTo>
              <a:lnTo>
                <a:pt x="118977" y="193339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26F51-972F-4FF1-9F80-AFE135E504A3}">
      <dsp:nvSpPr>
        <dsp:cNvPr id="0" name=""/>
        <dsp:cNvSpPr/>
      </dsp:nvSpPr>
      <dsp:spPr>
        <a:xfrm>
          <a:off x="2607684" y="2231337"/>
          <a:ext cx="951823" cy="5948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Watergangen</a:t>
          </a:r>
        </a:p>
      </dsp:txBody>
      <dsp:txXfrm>
        <a:off x="2625108" y="2248761"/>
        <a:ext cx="916975" cy="560041"/>
      </dsp:txXfrm>
    </dsp:sp>
    <dsp:sp modelId="{7ED598BD-A44B-481D-BCF6-9F69D65F936B}">
      <dsp:nvSpPr>
        <dsp:cNvPr id="0" name=""/>
        <dsp:cNvSpPr/>
      </dsp:nvSpPr>
      <dsp:spPr>
        <a:xfrm>
          <a:off x="3856952" y="500"/>
          <a:ext cx="1189779" cy="594889"/>
        </a:xfrm>
        <a:prstGeom prst="roundRect">
          <a:avLst>
            <a:gd name="adj" fmla="val 10000"/>
          </a:avLst>
        </a:prstGeom>
        <a:solidFill>
          <a:srgbClr val="EDD10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rPr>
            <a:t>Sport</a:t>
          </a:r>
        </a:p>
      </dsp:txBody>
      <dsp:txXfrm>
        <a:off x="3874376" y="17924"/>
        <a:ext cx="1154931" cy="560041"/>
      </dsp:txXfrm>
    </dsp:sp>
    <dsp:sp modelId="{7DD362B1-E58F-434C-B96E-55021B4624DB}">
      <dsp:nvSpPr>
        <dsp:cNvPr id="0" name=""/>
        <dsp:cNvSpPr/>
      </dsp:nvSpPr>
      <dsp:spPr>
        <a:xfrm>
          <a:off x="3975930" y="595390"/>
          <a:ext cx="118977" cy="446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6167"/>
              </a:lnTo>
              <a:lnTo>
                <a:pt x="118977" y="44616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4EAD0C-0CB0-4A84-9686-FDF3BB7A9D95}">
      <dsp:nvSpPr>
        <dsp:cNvPr id="0" name=""/>
        <dsp:cNvSpPr/>
      </dsp:nvSpPr>
      <dsp:spPr>
        <a:xfrm>
          <a:off x="4094908" y="744112"/>
          <a:ext cx="951823" cy="594889"/>
        </a:xfrm>
        <a:prstGeom prst="roundRect">
          <a:avLst>
            <a:gd name="adj" fmla="val 10000"/>
          </a:avLst>
        </a:prstGeom>
        <a:solidFill>
          <a:srgbClr val="EDD10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Aanleg natuurgras</a:t>
          </a:r>
        </a:p>
      </dsp:txBody>
      <dsp:txXfrm>
        <a:off x="4112332" y="761536"/>
        <a:ext cx="916975" cy="560041"/>
      </dsp:txXfrm>
    </dsp:sp>
    <dsp:sp modelId="{2EE732FA-6755-4DF2-838A-C4CBD7326358}">
      <dsp:nvSpPr>
        <dsp:cNvPr id="0" name=""/>
        <dsp:cNvSpPr/>
      </dsp:nvSpPr>
      <dsp:spPr>
        <a:xfrm>
          <a:off x="3975930" y="595390"/>
          <a:ext cx="118977" cy="1189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9779"/>
              </a:lnTo>
              <a:lnTo>
                <a:pt x="118977" y="118977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FE83A1-47E4-4E14-9D99-A345294DF513}">
      <dsp:nvSpPr>
        <dsp:cNvPr id="0" name=""/>
        <dsp:cNvSpPr/>
      </dsp:nvSpPr>
      <dsp:spPr>
        <a:xfrm>
          <a:off x="4094908" y="1487725"/>
          <a:ext cx="951823" cy="594889"/>
        </a:xfrm>
        <a:prstGeom prst="roundRect">
          <a:avLst>
            <a:gd name="adj" fmla="val 10000"/>
          </a:avLst>
        </a:prstGeom>
        <a:solidFill>
          <a:srgbClr val="EDD10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Aanleg kunstgras</a:t>
          </a:r>
        </a:p>
      </dsp:txBody>
      <dsp:txXfrm>
        <a:off x="4112332" y="1505149"/>
        <a:ext cx="916975" cy="560041"/>
      </dsp:txXfrm>
    </dsp:sp>
    <dsp:sp modelId="{CD7DF584-7546-42C6-9B75-93EF717F097B}">
      <dsp:nvSpPr>
        <dsp:cNvPr id="0" name=""/>
        <dsp:cNvSpPr/>
      </dsp:nvSpPr>
      <dsp:spPr>
        <a:xfrm>
          <a:off x="3975930" y="595390"/>
          <a:ext cx="118977" cy="1933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3391"/>
              </a:lnTo>
              <a:lnTo>
                <a:pt x="118977" y="193339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42CE4-D6A6-4108-9748-A3670AFB20B1}">
      <dsp:nvSpPr>
        <dsp:cNvPr id="0" name=""/>
        <dsp:cNvSpPr/>
      </dsp:nvSpPr>
      <dsp:spPr>
        <a:xfrm>
          <a:off x="4094908" y="2231337"/>
          <a:ext cx="951823" cy="594889"/>
        </a:xfrm>
        <a:prstGeom prst="roundRect">
          <a:avLst>
            <a:gd name="adj" fmla="val 10000"/>
          </a:avLst>
        </a:prstGeom>
        <a:solidFill>
          <a:srgbClr val="EDD10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Onderhoud natuurgras</a:t>
          </a:r>
        </a:p>
      </dsp:txBody>
      <dsp:txXfrm>
        <a:off x="4112332" y="2248761"/>
        <a:ext cx="916975" cy="560041"/>
      </dsp:txXfrm>
    </dsp:sp>
    <dsp:sp modelId="{EC4B667D-6E2A-4E3E-98B9-A880267A25BD}">
      <dsp:nvSpPr>
        <dsp:cNvPr id="0" name=""/>
        <dsp:cNvSpPr/>
      </dsp:nvSpPr>
      <dsp:spPr>
        <a:xfrm>
          <a:off x="3975930" y="595390"/>
          <a:ext cx="118977" cy="2677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7003"/>
              </a:lnTo>
              <a:lnTo>
                <a:pt x="118977" y="267700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2696F-D78A-424E-9A1F-164EA9263E7E}">
      <dsp:nvSpPr>
        <dsp:cNvPr id="0" name=""/>
        <dsp:cNvSpPr/>
      </dsp:nvSpPr>
      <dsp:spPr>
        <a:xfrm>
          <a:off x="4094908" y="2974949"/>
          <a:ext cx="951823" cy="594889"/>
        </a:xfrm>
        <a:prstGeom prst="roundRect">
          <a:avLst>
            <a:gd name="adj" fmla="val 10000"/>
          </a:avLst>
        </a:prstGeom>
        <a:solidFill>
          <a:srgbClr val="EDD10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Onderhoud kunstgras</a:t>
          </a:r>
        </a:p>
      </dsp:txBody>
      <dsp:txXfrm>
        <a:off x="4112332" y="2992373"/>
        <a:ext cx="916975" cy="560041"/>
      </dsp:txXfrm>
    </dsp:sp>
    <dsp:sp modelId="{FFD46F5D-AB7D-410D-9CF8-A42848DE68D3}">
      <dsp:nvSpPr>
        <dsp:cNvPr id="0" name=""/>
        <dsp:cNvSpPr/>
      </dsp:nvSpPr>
      <dsp:spPr>
        <a:xfrm>
          <a:off x="5630509" y="9727"/>
          <a:ext cx="1189779" cy="5948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rgbClr val="000000"/>
              </a:solidFill>
              <a:latin typeface="Arial"/>
              <a:cs typeface="Arial"/>
            </a:rPr>
            <a:t>60 eigen medewerkers</a:t>
          </a:r>
        </a:p>
      </dsp:txBody>
      <dsp:txXfrm>
        <a:off x="5647933" y="27151"/>
        <a:ext cx="1154931" cy="560041"/>
      </dsp:txXfrm>
    </dsp:sp>
    <dsp:sp modelId="{C1FF1461-4449-492E-93F4-88E66EE2D5A9}">
      <dsp:nvSpPr>
        <dsp:cNvPr id="0" name=""/>
        <dsp:cNvSpPr/>
      </dsp:nvSpPr>
      <dsp:spPr>
        <a:xfrm>
          <a:off x="7282208" y="0"/>
          <a:ext cx="1189779" cy="5948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rgbClr val="000000"/>
              </a:solidFill>
              <a:latin typeface="Arial"/>
              <a:cs typeface="Arial"/>
            </a:rPr>
            <a:t>6 BBL – leerlingen</a:t>
          </a:r>
        </a:p>
      </dsp:txBody>
      <dsp:txXfrm>
        <a:off x="7299632" y="17424"/>
        <a:ext cx="1154931" cy="560041"/>
      </dsp:txXfrm>
    </dsp:sp>
    <dsp:sp modelId="{284E249B-988E-4E5A-8CF2-13530BB6AE96}">
      <dsp:nvSpPr>
        <dsp:cNvPr id="0" name=""/>
        <dsp:cNvSpPr/>
      </dsp:nvSpPr>
      <dsp:spPr>
        <a:xfrm>
          <a:off x="8992885" y="0"/>
          <a:ext cx="1189779" cy="5948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rgbClr val="000000"/>
              </a:solidFill>
              <a:latin typeface="Arial"/>
              <a:cs typeface="Arial"/>
            </a:rPr>
            <a:t>40-50 flexibel</a:t>
          </a:r>
        </a:p>
      </dsp:txBody>
      <dsp:txXfrm>
        <a:off x="9010309" y="17424"/>
        <a:ext cx="1154931" cy="560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8E073-9FEA-4C9A-BA92-FE935A3FEDD7}" type="datetimeFigureOut">
              <a:rPr lang="nl-NL" smtClean="0"/>
              <a:t>3-2-2025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CE363-296C-4FEF-8D44-C8505845D9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009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CE363-296C-4FEF-8D44-C8505845D93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7746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2CCD6DF3-CA09-FD44-1B82-033621B53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EFCE0593-405A-D07D-D079-68A00F59A5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BBF5022D-A0A0-6357-3434-842ECD8665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Omleiding via de Nassaulaan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Woningen bereikbaar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7923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85F2F88E-8036-13DE-39EA-7A0F8154E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226AAF60-8118-F320-A255-CC4C1E5F9A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C98F7E66-D0F7-2BE1-DF24-2F93861DFA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Omleiding via de Nassaulaan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Woningen bereikbaar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9126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92ECC2D6-BDC3-FAF0-3BAD-59E8591E0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A05E23AF-92E2-FC84-9AF3-7D1898CC98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E32F5F47-3A62-C7CC-AEF2-7C16082BB6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Omleiding via de N11 voor doorgaand verkeer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Woningen bereikbaar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0105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17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9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948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20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3 aannemers voor ontwikkeling Zoetermeer, waarvan VDM 1 was.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Westerpark aangelegd.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0281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2998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52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5EACF67E-DC69-6D41-A16D-0A71EDB2D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E089DCDD-4A65-8114-3017-CF57CEFB00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9800523E-2404-4A97-2B83-F5528E7C54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48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2AB90914-5F2C-7A7F-74B0-1DB83E03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8A9DEE7E-E8C5-B513-4C35-9720ED6E3C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A1D5DD57-BF8A-6EE0-57E4-8959519C8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04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1">
    <p:bg>
      <p:bgPr>
        <a:solidFill>
          <a:srgbClr val="EAB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23542" r="476" b="31784"/>
          <a:stretch/>
        </p:blipFill>
        <p:spPr>
          <a:xfrm>
            <a:off x="5674192" y="5184000"/>
            <a:ext cx="3168000" cy="10463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26000" y="702000"/>
            <a:ext cx="10141200" cy="1656000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ts val="3800"/>
              </a:lnSpc>
              <a:defRPr sz="3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9277200" y="6642000"/>
            <a:ext cx="2700000" cy="216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[Datum]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00" y="2448000"/>
            <a:ext cx="4068000" cy="2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6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en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1200"/>
            <a:ext cx="12193200" cy="317023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0" y="702000"/>
            <a:ext cx="4680000" cy="4536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1026000" y="5306400"/>
            <a:ext cx="3654000" cy="90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4"/>
          </p:nvPr>
        </p:nvSpPr>
        <p:spPr>
          <a:xfrm>
            <a:off x="7297200" y="0"/>
            <a:ext cx="4680000" cy="4752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7297738" y="4802400"/>
            <a:ext cx="4679950" cy="9366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9939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en teks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1200"/>
            <a:ext cx="12193200" cy="317023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3376800" y="0"/>
            <a:ext cx="5436000" cy="6336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216000" y="4896000"/>
            <a:ext cx="3124800" cy="1440000"/>
          </a:xfrm>
        </p:spPr>
        <p:txBody>
          <a:bodyPr anchor="b" anchorCtr="0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958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en teks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1200"/>
            <a:ext cx="12193200" cy="317023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1026000" y="216000"/>
            <a:ext cx="4680000" cy="468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1026000" y="5112000"/>
            <a:ext cx="4680000" cy="900000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4"/>
          </p:nvPr>
        </p:nvSpPr>
        <p:spPr>
          <a:xfrm>
            <a:off x="6487200" y="216000"/>
            <a:ext cx="4680000" cy="468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6487200" y="5112000"/>
            <a:ext cx="4679950" cy="93662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8761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26000" y="2790000"/>
            <a:ext cx="4680000" cy="3240000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6487200" y="2789238"/>
            <a:ext cx="4680000" cy="32400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3564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26000" y="3366000"/>
            <a:ext cx="10141200" cy="2664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1025525" y="2790000"/>
            <a:ext cx="10140950" cy="54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13870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1200"/>
            <a:ext cx="12193200" cy="3170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6000" y="702000"/>
            <a:ext cx="10141200" cy="2610000"/>
          </a:xfrm>
        </p:spPr>
        <p:txBody>
          <a:bodyPr/>
          <a:lstStyle>
            <a:lvl1pPr>
              <a:defRPr b="0" i="1" cap="none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025525" y="3798000"/>
            <a:ext cx="8712000" cy="773113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0101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1200"/>
            <a:ext cx="12193200" cy="317023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media 2"/>
          <p:cNvSpPr>
            <a:spLocks noGrp="1"/>
          </p:cNvSpPr>
          <p:nvPr>
            <p:ph type="media" sz="quarter" idx="12"/>
          </p:nvPr>
        </p:nvSpPr>
        <p:spPr>
          <a:xfrm>
            <a:off x="1026000" y="216000"/>
            <a:ext cx="10141200" cy="6210000"/>
          </a:xfrm>
        </p:spPr>
        <p:txBody>
          <a:bodyPr/>
          <a:lstStyle/>
          <a:p>
            <a:r>
              <a:rPr lang="nl-NL"/>
              <a:t>Klik op het pictogram als u media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218414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28840" y="2671851"/>
            <a:ext cx="6031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8033" y="4902016"/>
            <a:ext cx="12216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490600" y="4524000"/>
            <a:ext cx="756000" cy="7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9104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841667" y="1194816"/>
            <a:ext cx="51712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841667" y="2158267"/>
            <a:ext cx="4567200" cy="4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◉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683888" y="2158267"/>
            <a:ext cx="4567200" cy="4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◉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cxnSp>
        <p:nvCxnSpPr>
          <p:cNvPr id="37" name="Google Shape;37;p6"/>
          <p:cNvCxnSpPr/>
          <p:nvPr/>
        </p:nvCxnSpPr>
        <p:spPr>
          <a:xfrm>
            <a:off x="0" y="1508967"/>
            <a:ext cx="1834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8;p6"/>
          <p:cNvSpPr/>
          <p:nvPr/>
        </p:nvSpPr>
        <p:spPr>
          <a:xfrm>
            <a:off x="1089967" y="1238356"/>
            <a:ext cx="541200" cy="54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9" name="Google Shape;39;p6"/>
          <p:cNvCxnSpPr/>
          <p:nvPr/>
        </p:nvCxnSpPr>
        <p:spPr>
          <a:xfrm>
            <a:off x="7020867" y="1508967"/>
            <a:ext cx="5171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390969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696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1390969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34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977"/>
            <a:ext cx="12193200" cy="3170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1681200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ts val="3800"/>
              </a:lnSpc>
              <a:defRPr sz="3800" cap="all" baseline="0">
                <a:solidFill>
                  <a:srgbClr val="164389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9277200" y="6642000"/>
            <a:ext cx="2700000" cy="216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[Datum]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00" y="2448000"/>
            <a:ext cx="4068000" cy="27564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23364" b="30012"/>
          <a:stretch/>
        </p:blipFill>
        <p:spPr>
          <a:xfrm>
            <a:off x="5653052" y="5184000"/>
            <a:ext cx="3168000" cy="1078144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1026000" y="2790000"/>
            <a:ext cx="10141200" cy="10800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>
                <a:solidFill>
                  <a:srgbClr val="1643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218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977"/>
            <a:ext cx="12193200" cy="3170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1681200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ts val="3800"/>
              </a:lnSpc>
              <a:defRPr sz="3800" cap="all" baseline="0">
                <a:solidFill>
                  <a:srgbClr val="164389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9277200" y="6642000"/>
            <a:ext cx="2700000" cy="216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[Datum]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00" y="2448000"/>
            <a:ext cx="4068000" cy="275641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1026000" y="2772000"/>
            <a:ext cx="10141200" cy="10800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1643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091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8400" y="2790000"/>
            <a:ext cx="5072400" cy="324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15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26000" y="2790000"/>
            <a:ext cx="4680000" cy="324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6487200" y="2789238"/>
            <a:ext cx="4680000" cy="32400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979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26000" y="2790000"/>
            <a:ext cx="10141200" cy="324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90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sdia vol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6572250"/>
            <a:ext cx="12192000" cy="2857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200"/>
              </a:lnSpc>
              <a:defRPr sz="200" baseline="0">
                <a:solidFill>
                  <a:srgbClr val="EAB8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73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sdia tekstmar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1200"/>
            <a:ext cx="12193200" cy="317023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1026000" y="216000"/>
            <a:ext cx="10141200" cy="621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569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en tek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1200"/>
            <a:ext cx="12193200" cy="317023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0" y="702000"/>
            <a:ext cx="5706000" cy="3924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1026000" y="4716000"/>
            <a:ext cx="4680000" cy="144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4"/>
          </p:nvPr>
        </p:nvSpPr>
        <p:spPr>
          <a:xfrm>
            <a:off x="6487200" y="0"/>
            <a:ext cx="4680000" cy="6336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59801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977"/>
            <a:ext cx="12193200" cy="31702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00" y="2448000"/>
            <a:ext cx="4068000" cy="275641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26000" y="702000"/>
            <a:ext cx="10141200" cy="1681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26000" y="2790000"/>
            <a:ext cx="10141200" cy="28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77200" y="6642000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lnSpc>
                <a:spcPts val="1000"/>
              </a:lnSpc>
              <a:defRPr sz="100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61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/>
  <p:txStyles>
    <p:titleStyle>
      <a:lvl1pPr algn="ctr" defTabSz="914400" rtl="0" eaLnBrk="1" latinLnBrk="0" hangingPunct="1">
        <a:lnSpc>
          <a:spcPts val="3800"/>
        </a:lnSpc>
        <a:spcBef>
          <a:spcPct val="0"/>
        </a:spcBef>
        <a:buNone/>
        <a:defRPr sz="3800" kern="1200" cap="all" baseline="0">
          <a:solidFill>
            <a:srgbClr val="164389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150"/>
        </a:lnSpc>
        <a:spcBef>
          <a:spcPts val="0"/>
        </a:spcBef>
        <a:buFontTx/>
        <a:buNone/>
        <a:defRPr sz="1800" kern="1200" baseline="0">
          <a:solidFill>
            <a:srgbClr val="164389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150"/>
        </a:lnSpc>
        <a:spcBef>
          <a:spcPts val="0"/>
        </a:spcBef>
        <a:buFontTx/>
        <a:buNone/>
        <a:defRPr sz="1800" b="0" i="1" kern="1200" baseline="0">
          <a:solidFill>
            <a:srgbClr val="164389"/>
          </a:solidFill>
          <a:latin typeface="Calibri" panose="020F0502020204030204" pitchFamily="34" charset="0"/>
          <a:ea typeface="+mn-ea"/>
          <a:cs typeface="+mn-cs"/>
        </a:defRPr>
      </a:lvl2pPr>
      <a:lvl3pPr marL="226800" indent="-226800" algn="l" defTabSz="914400" rtl="0" eaLnBrk="1" latinLnBrk="0" hangingPunct="1">
        <a:lnSpc>
          <a:spcPts val="2150"/>
        </a:lnSpc>
        <a:spcBef>
          <a:spcPts val="0"/>
        </a:spcBef>
        <a:buClr>
          <a:srgbClr val="EAB800"/>
        </a:buClr>
        <a:buFont typeface="Arial" panose="020B0604020202020204" pitchFamily="34" charset="0"/>
        <a:buChar char="•"/>
        <a:defRPr sz="1800" kern="1200" baseline="0">
          <a:solidFill>
            <a:srgbClr val="164389"/>
          </a:solidFill>
          <a:latin typeface="Calibri" panose="020F0502020204030204" pitchFamily="34" charset="0"/>
          <a:ea typeface="+mn-ea"/>
          <a:cs typeface="+mn-cs"/>
        </a:defRPr>
      </a:lvl3pPr>
      <a:lvl4pPr marL="226800" indent="-226800" algn="l" defTabSz="914400" rtl="0" eaLnBrk="1" latinLnBrk="0" hangingPunct="1">
        <a:lnSpc>
          <a:spcPts val="2150"/>
        </a:lnSpc>
        <a:spcBef>
          <a:spcPts val="0"/>
        </a:spcBef>
        <a:buClr>
          <a:srgbClr val="EAB800"/>
        </a:buClr>
        <a:buSzPct val="100000"/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6800" indent="0" algn="l" defTabSz="914400" rtl="0" eaLnBrk="1" latinLnBrk="0" hangingPunct="1">
        <a:lnSpc>
          <a:spcPts val="2150"/>
        </a:lnSpc>
        <a:spcBef>
          <a:spcPts val="0"/>
        </a:spcBef>
        <a:buFontTx/>
        <a:buNone/>
        <a:defRPr sz="1800" b="0" i="1" kern="1200" baseline="0">
          <a:solidFill>
            <a:srgbClr val="164389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841667" y="2155293"/>
            <a:ext cx="9079600" cy="4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841667" y="1195399"/>
            <a:ext cx="9079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90969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33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333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333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333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333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333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333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333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333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646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ransition>
    <p:fade thruBlk="1"/>
  </p:transition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vdmbv.com/" TargetMode="External"/><Relationship Id="rId5" Type="http://schemas.openxmlformats.org/officeDocument/2006/relationships/hyperlink" Target="mailto:info@vdmbv.com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527222" y="702000"/>
            <a:ext cx="10639978" cy="1656000"/>
          </a:xfrm>
        </p:spPr>
        <p:txBody>
          <a:bodyPr/>
          <a:lstStyle/>
          <a:p>
            <a:r>
              <a:rPr lang="nl-NL" dirty="0"/>
              <a:t>Presentatie</a:t>
            </a:r>
            <a:br>
              <a:rPr lang="nl-NL" dirty="0"/>
            </a:br>
            <a:r>
              <a:rPr lang="nl-NL" dirty="0"/>
              <a:t>“Tijdelijke verkeersmaatregelen Hoge Rijndijk“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3 februari 2025</a:t>
            </a:r>
          </a:p>
        </p:txBody>
      </p:sp>
    </p:spTree>
    <p:extLst>
      <p:ext uri="{BB962C8B-B14F-4D97-AF65-F5344CB8AC3E}">
        <p14:creationId xmlns:p14="http://schemas.microsoft.com/office/powerpoint/2010/main" val="2087766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DC3E8E1-E5AB-329F-D00A-4245C385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729" y="1834400"/>
            <a:ext cx="5791242" cy="8763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DF848D-0A97-21E5-C08D-EEE5321B4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669005"/>
          </a:xfrm>
        </p:spPr>
        <p:txBody>
          <a:bodyPr/>
          <a:lstStyle/>
          <a:p>
            <a:r>
              <a:rPr lang="nl-NL" dirty="0"/>
              <a:t>Wat heeft de gemeente de afgelopen periode gedaan?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FA63EA1-ECA7-7FC9-9BDD-89BFFFDE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3 februari 2025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88C37E3-E4B4-82C1-17DB-403940012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541" y="1175636"/>
            <a:ext cx="10141200" cy="4698205"/>
          </a:xfrm>
        </p:spPr>
        <p:txBody>
          <a:bodyPr/>
          <a:lstStyle/>
          <a:p>
            <a:pPr marL="1371600" lvl="2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800" dirty="0" err="1"/>
              <a:t>Trillingsmetingen</a:t>
            </a:r>
            <a:endParaRPr lang="nl-NL" sz="2800" dirty="0"/>
          </a:p>
          <a:p>
            <a:pPr lvl="2" algn="l">
              <a:lnSpc>
                <a:spcPct val="100000"/>
              </a:lnSpc>
            </a:pPr>
            <a:endParaRPr lang="nl-NL" sz="2800" dirty="0"/>
          </a:p>
          <a:p>
            <a:pPr lvl="2" algn="l">
              <a:lnSpc>
                <a:spcPct val="100000"/>
              </a:lnSpc>
            </a:pPr>
            <a:r>
              <a:rPr lang="nl-NL" sz="2400" dirty="0"/>
              <a:t>Nadat de verkeersdrempels zijn aangelegd komen dezelfde locaties op dezelfde wijze in aanmerking voor een herhalingsmeting ten opzicht van de nulmeting.</a:t>
            </a:r>
          </a:p>
          <a:p>
            <a:pPr lvl="1" algn="l">
              <a:lnSpc>
                <a:spcPct val="100000"/>
              </a:lnSpc>
            </a:pPr>
            <a:r>
              <a:rPr lang="nl-NL" sz="3000" dirty="0"/>
              <a:t>	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5392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1489829" y="2571890"/>
            <a:ext cx="10702172" cy="178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nl-NL" dirty="0"/>
              <a:t>Verkeersmaatregelen </a:t>
            </a:r>
            <a:br>
              <a:rPr lang="nl-NL" dirty="0"/>
            </a:br>
            <a:r>
              <a:rPr lang="nl-NL" dirty="0"/>
              <a:t>Hoge Rijndijk Zoeterwoude </a:t>
            </a:r>
            <a:br>
              <a:rPr lang="en" dirty="0">
                <a:highlight>
                  <a:schemeClr val="accent1"/>
                </a:highlight>
              </a:rPr>
            </a:br>
            <a:r>
              <a:rPr lang="en" dirty="0">
                <a:highlight>
                  <a:schemeClr val="accent1"/>
                </a:highlight>
              </a:rPr>
              <a:t>3 Februari 2025</a:t>
            </a:r>
            <a:endParaRPr dirty="0"/>
          </a:p>
        </p:txBody>
      </p:sp>
      <p:grpSp>
        <p:nvGrpSpPr>
          <p:cNvPr id="72" name="Google Shape;72;p12"/>
          <p:cNvGrpSpPr/>
          <p:nvPr/>
        </p:nvGrpSpPr>
        <p:grpSpPr>
          <a:xfrm>
            <a:off x="1714421" y="4673001"/>
            <a:ext cx="287955" cy="456532"/>
            <a:chOff x="6718575" y="2318625"/>
            <a:chExt cx="256950" cy="407375"/>
          </a:xfrm>
        </p:grpSpPr>
        <p:sp>
          <p:nvSpPr>
            <p:cNvPr id="73" name="Google Shape;73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5D0FA1F8-04AD-4C16-8384-64A7C12BE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  <p:sp>
        <p:nvSpPr>
          <p:cNvPr id="14" name="Google Shape;85;p13">
            <a:extLst>
              <a:ext uri="{FF2B5EF4-FFF2-40B4-BE49-F238E27FC236}">
                <a16:creationId xmlns:a16="http://schemas.microsoft.com/office/drawing/2014/main" id="{41ABA866-0E12-454C-8F6C-EBA7B88D661C}"/>
              </a:ext>
            </a:extLst>
          </p:cNvPr>
          <p:cNvSpPr/>
          <p:nvPr/>
        </p:nvSpPr>
        <p:spPr>
          <a:xfrm>
            <a:off x="7533" y="6332933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7533" y="6332933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1467" kern="0" dirty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Bijeenkomst 3 februari 2025 | VDM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1841667" y="1194816"/>
            <a:ext cx="5171200" cy="5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Doel bijeenkomst</a:t>
            </a:r>
            <a:endParaRPr dirty="0"/>
          </a:p>
        </p:txBody>
      </p:sp>
      <p:grpSp>
        <p:nvGrpSpPr>
          <p:cNvPr id="87" name="Google Shape;87;p13"/>
          <p:cNvGrpSpPr/>
          <p:nvPr/>
        </p:nvGrpSpPr>
        <p:grpSpPr>
          <a:xfrm>
            <a:off x="1221945" y="1359667"/>
            <a:ext cx="286167" cy="286167"/>
            <a:chOff x="2594050" y="1631825"/>
            <a:chExt cx="439625" cy="439625"/>
          </a:xfrm>
        </p:grpSpPr>
        <p:sp>
          <p:nvSpPr>
            <p:cNvPr id="88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25;p17">
            <a:extLst>
              <a:ext uri="{FF2B5EF4-FFF2-40B4-BE49-F238E27FC236}">
                <a16:creationId xmlns:a16="http://schemas.microsoft.com/office/drawing/2014/main" id="{6E3B4781-B641-4D72-AC94-9FF6E3D09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41667" y="2380642"/>
            <a:ext cx="9549303" cy="352649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>
              <a:spcBef>
                <a:spcPts val="0"/>
              </a:spcBef>
              <a:buSzPts val="2400"/>
              <a:buNone/>
            </a:pPr>
            <a:r>
              <a:rPr lang="nl-NL" dirty="0"/>
              <a:t>Toelichting werkzaamheden</a:t>
            </a:r>
          </a:p>
          <a:p>
            <a:pPr marL="101597" indent="0">
              <a:spcBef>
                <a:spcPts val="0"/>
              </a:spcBef>
              <a:buSzPts val="2400"/>
              <a:buNone/>
            </a:pPr>
            <a:endParaRPr lang="en" dirty="0"/>
          </a:p>
          <a:p>
            <a:pPr indent="-507987">
              <a:spcBef>
                <a:spcPts val="0"/>
              </a:spcBef>
              <a:buSzPts val="2400"/>
            </a:pPr>
            <a:r>
              <a:rPr lang="en" dirty="0"/>
              <a:t>Wie zijn wij?</a:t>
            </a:r>
          </a:p>
          <a:p>
            <a:pPr indent="-507987">
              <a:spcBef>
                <a:spcPts val="0"/>
              </a:spcBef>
              <a:buSzPts val="2400"/>
            </a:pPr>
            <a:r>
              <a:rPr lang="en" dirty="0"/>
              <a:t>Werkzaamheden</a:t>
            </a:r>
          </a:p>
          <a:p>
            <a:pPr indent="-507987">
              <a:spcBef>
                <a:spcPts val="0"/>
              </a:spcBef>
              <a:buSzPts val="2400"/>
            </a:pPr>
            <a:r>
              <a:rPr lang="en" dirty="0"/>
              <a:t>Planning &amp; fasering</a:t>
            </a:r>
          </a:p>
          <a:p>
            <a:pPr indent="-507987">
              <a:spcBef>
                <a:spcPts val="0"/>
              </a:spcBef>
              <a:buSzPts val="2400"/>
            </a:pPr>
            <a:r>
              <a:rPr lang="en" dirty="0"/>
              <a:t>Omleiding &amp; bereikbaarheid</a:t>
            </a:r>
          </a:p>
          <a:p>
            <a:pPr indent="-507987">
              <a:spcBef>
                <a:spcPts val="0"/>
              </a:spcBef>
              <a:buSzPts val="2400"/>
            </a:pPr>
            <a:r>
              <a:rPr lang="en" dirty="0"/>
              <a:t>Vragen?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2DE2AC5-46DA-43B5-922F-BB582214F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0" y="6348951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1467" kern="0" dirty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Bijeenkomst 3 februari 2025 | VDM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1841667" y="1194816"/>
            <a:ext cx="5171200" cy="5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Wie zijn wij? (1)</a:t>
            </a:r>
            <a:endParaRPr dirty="0"/>
          </a:p>
        </p:txBody>
      </p:sp>
      <p:grpSp>
        <p:nvGrpSpPr>
          <p:cNvPr id="87" name="Google Shape;87;p13"/>
          <p:cNvGrpSpPr/>
          <p:nvPr/>
        </p:nvGrpSpPr>
        <p:grpSpPr>
          <a:xfrm>
            <a:off x="1221945" y="1359667"/>
            <a:ext cx="286167" cy="286167"/>
            <a:chOff x="2594050" y="1631825"/>
            <a:chExt cx="439625" cy="439625"/>
          </a:xfrm>
        </p:grpSpPr>
        <p:sp>
          <p:nvSpPr>
            <p:cNvPr id="88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25;p17">
            <a:extLst>
              <a:ext uri="{FF2B5EF4-FFF2-40B4-BE49-F238E27FC236}">
                <a16:creationId xmlns:a16="http://schemas.microsoft.com/office/drawing/2014/main" id="{6E3B4781-B641-4D72-AC94-9FF6E3D09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41667" y="1793628"/>
            <a:ext cx="9079600" cy="44039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>
              <a:spcBef>
                <a:spcPts val="0"/>
              </a:spcBef>
              <a:buSzPts val="2400"/>
              <a:buNone/>
            </a:pPr>
            <a:endParaRPr lang="en" dirty="0"/>
          </a:p>
          <a:p>
            <a:pPr marL="711182" lvl="1" indent="0">
              <a:buSzPts val="2400"/>
              <a:buNone/>
            </a:pPr>
            <a:endParaRPr lang="en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2DE2AC5-46DA-43B5-922F-BB582214F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763F554-2D20-7835-9BA4-C54396382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43" t="19887" r="3643" b="22399"/>
          <a:stretch/>
        </p:blipFill>
        <p:spPr>
          <a:xfrm>
            <a:off x="6299200" y="2754273"/>
            <a:ext cx="5615709" cy="329759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02D644D-96E5-FD07-87C0-9E9F06F7D55E}"/>
              </a:ext>
            </a:extLst>
          </p:cNvPr>
          <p:cNvSpPr txBox="1"/>
          <p:nvPr/>
        </p:nvSpPr>
        <p:spPr>
          <a:xfrm>
            <a:off x="796637" y="1990937"/>
            <a:ext cx="11118272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18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Bezoekadres 	Vestiging Rotterdam- Rijnmond</a:t>
            </a:r>
          </a:p>
          <a:p>
            <a:pPr defTabSz="1219170">
              <a:buClr>
                <a:srgbClr val="000000"/>
              </a:buClr>
            </a:pPr>
            <a:r>
              <a:rPr lang="nl-NL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Verbreepark 23	Corkstraat 46</a:t>
            </a:r>
          </a:p>
          <a:p>
            <a:pPr defTabSz="1219170">
              <a:buClr>
                <a:srgbClr val="000000"/>
              </a:buClr>
            </a:pPr>
            <a:r>
              <a:rPr lang="nl-NL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2731 BR Benthuizen	3047 AC Rotterdam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7E98B7C-E1A9-665A-13CB-52569F4C7268}"/>
              </a:ext>
            </a:extLst>
          </p:cNvPr>
          <p:cNvSpPr txBox="1"/>
          <p:nvPr/>
        </p:nvSpPr>
        <p:spPr>
          <a:xfrm>
            <a:off x="796637" y="3643928"/>
            <a:ext cx="6100616" cy="1528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nl-NL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T: 079-3420601</a:t>
            </a:r>
          </a:p>
          <a:p>
            <a:pPr defTabSz="1219170">
              <a:buClr>
                <a:srgbClr val="000000"/>
              </a:buClr>
            </a:pPr>
            <a:r>
              <a:rPr lang="nl-NL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F: 079-3424801</a:t>
            </a:r>
          </a:p>
          <a:p>
            <a:pPr defTabSz="1219170">
              <a:buClr>
                <a:srgbClr val="000000"/>
              </a:buClr>
            </a:pPr>
            <a:endParaRPr lang="nl-NL" sz="1867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nl-NL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5"/>
              </a:rPr>
              <a:t>info@vdmbv.com</a:t>
            </a:r>
            <a:endParaRPr lang="nl-NL" sz="1867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nl-NL" sz="1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6"/>
              </a:rPr>
              <a:t>www.vdmbv.com</a:t>
            </a:r>
            <a:endParaRPr lang="nl-NL" sz="1867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0" y="6348949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1467" kern="0" dirty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Bijeenkomst 3 februari 2025 | VDM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1841667" y="1194816"/>
            <a:ext cx="7389419" cy="5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Wie zijn wij? (2)</a:t>
            </a:r>
            <a:endParaRPr dirty="0"/>
          </a:p>
        </p:txBody>
      </p:sp>
      <p:grpSp>
        <p:nvGrpSpPr>
          <p:cNvPr id="87" name="Google Shape;87;p13"/>
          <p:cNvGrpSpPr/>
          <p:nvPr/>
        </p:nvGrpSpPr>
        <p:grpSpPr>
          <a:xfrm>
            <a:off x="1221945" y="1359667"/>
            <a:ext cx="286167" cy="286167"/>
            <a:chOff x="2594050" y="1631825"/>
            <a:chExt cx="439625" cy="439625"/>
          </a:xfrm>
        </p:grpSpPr>
        <p:sp>
          <p:nvSpPr>
            <p:cNvPr id="88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25;p17">
            <a:extLst>
              <a:ext uri="{FF2B5EF4-FFF2-40B4-BE49-F238E27FC236}">
                <a16:creationId xmlns:a16="http://schemas.microsoft.com/office/drawing/2014/main" id="{6E3B4781-B641-4D72-AC94-9FF6E3D09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2933" y="1777851"/>
            <a:ext cx="9079600" cy="343431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507987">
              <a:buSzPts val="2400"/>
            </a:pPr>
            <a:r>
              <a:rPr lang="nl-NL" dirty="0"/>
              <a:t>Historie;</a:t>
            </a:r>
          </a:p>
          <a:p>
            <a:pPr marL="939777" lvl="1" indent="-228594">
              <a:spcBef>
                <a:spcPts val="800"/>
              </a:spcBef>
              <a:buSzPts val="2400"/>
            </a:pPr>
            <a:r>
              <a:rPr lang="nl-NL" sz="1600" dirty="0"/>
              <a:t>1953: Opgericht door 4 broers Van der Meer.</a:t>
            </a:r>
          </a:p>
          <a:p>
            <a:pPr marL="939777" lvl="1" indent="-228594">
              <a:spcBef>
                <a:spcPts val="800"/>
              </a:spcBef>
              <a:buSzPts val="2400"/>
            </a:pPr>
            <a:r>
              <a:rPr lang="nl-NL" sz="1600" dirty="0"/>
              <a:t>1</a:t>
            </a:r>
            <a:r>
              <a:rPr lang="nl-NL" sz="1600" baseline="30000" dirty="0"/>
              <a:t>e</a:t>
            </a:r>
            <a:r>
              <a:rPr lang="nl-NL" sz="1600" dirty="0"/>
              <a:t> klus baggerwerk in de Prins Alexanderpolder.</a:t>
            </a:r>
          </a:p>
          <a:p>
            <a:pPr marL="939777" lvl="1" indent="-228594">
              <a:spcBef>
                <a:spcPts val="800"/>
              </a:spcBef>
              <a:buSzPts val="2400"/>
            </a:pPr>
            <a:r>
              <a:rPr lang="nl-NL" sz="1600" dirty="0"/>
              <a:t>Cultuurtechnisch werk/ aanleg sportvelden.</a:t>
            </a:r>
          </a:p>
          <a:p>
            <a:pPr marL="939777" lvl="1" indent="-228594">
              <a:spcBef>
                <a:spcPts val="800"/>
              </a:spcBef>
              <a:buSzPts val="2400"/>
            </a:pPr>
            <a:r>
              <a:rPr lang="nl-NL" sz="1600" dirty="0"/>
              <a:t>1957 aanschaf opstallen Dorpsstraat 84 Benthuizen.</a:t>
            </a:r>
          </a:p>
          <a:p>
            <a:pPr marL="939777" lvl="1" indent="-228594">
              <a:spcBef>
                <a:spcPts val="800"/>
              </a:spcBef>
              <a:buSzPts val="2400"/>
            </a:pPr>
            <a:r>
              <a:rPr lang="nl-NL" sz="1600" dirty="0"/>
              <a:t>1975 aanleg sportpark </a:t>
            </a:r>
            <a:r>
              <a:rPr lang="nl-NL" sz="1600" dirty="0" err="1"/>
              <a:t>Ockenburg</a:t>
            </a:r>
            <a:r>
              <a:rPr lang="nl-NL" sz="1600" dirty="0"/>
              <a:t>, begraafplaats </a:t>
            </a:r>
            <a:r>
              <a:rPr lang="nl-NL" sz="1600" dirty="0" err="1"/>
              <a:t>Westduin</a:t>
            </a:r>
            <a:r>
              <a:rPr lang="nl-NL" sz="1600" dirty="0"/>
              <a:t> en camping </a:t>
            </a:r>
            <a:r>
              <a:rPr lang="nl-NL" sz="1600" dirty="0" err="1"/>
              <a:t>Ockenburg</a:t>
            </a:r>
            <a:r>
              <a:rPr lang="nl-NL" sz="1600" dirty="0"/>
              <a:t>.</a:t>
            </a:r>
          </a:p>
          <a:p>
            <a:pPr marL="939777" lvl="1" indent="-228594">
              <a:spcBef>
                <a:spcPts val="800"/>
              </a:spcBef>
              <a:buSzPts val="2400"/>
            </a:pPr>
            <a:r>
              <a:rPr lang="nl-NL" sz="1600" dirty="0"/>
              <a:t>1970-1980 Bouw- en </a:t>
            </a:r>
            <a:r>
              <a:rPr lang="nl-NL" sz="1600" dirty="0" err="1"/>
              <a:t>woonrijpmaken</a:t>
            </a:r>
            <a:r>
              <a:rPr lang="nl-NL" sz="1600" dirty="0"/>
              <a:t> wijken in Zoetermeer.</a:t>
            </a:r>
          </a:p>
          <a:p>
            <a:pPr marL="939777" lvl="1" indent="-228594">
              <a:spcBef>
                <a:spcPts val="800"/>
              </a:spcBef>
              <a:buSzPts val="2400"/>
            </a:pPr>
            <a:r>
              <a:rPr lang="nl-NL" sz="1600" dirty="0"/>
              <a:t>1986 Verhuizing naar de Werven 6 in Benthuizen.</a:t>
            </a:r>
          </a:p>
          <a:p>
            <a:pPr marL="939777" lvl="1" indent="-228594">
              <a:spcBef>
                <a:spcPts val="800"/>
              </a:spcBef>
              <a:buSzPts val="2400"/>
            </a:pPr>
            <a:r>
              <a:rPr lang="nl-NL" sz="1600" dirty="0"/>
              <a:t>1985-1990 2</a:t>
            </a:r>
            <a:r>
              <a:rPr lang="nl-NL" sz="1600" baseline="30000" dirty="0"/>
              <a:t>e</a:t>
            </a:r>
            <a:r>
              <a:rPr lang="nl-NL" sz="1600" dirty="0"/>
              <a:t> generatie Van der Meer na faillissement van </a:t>
            </a:r>
            <a:r>
              <a:rPr lang="nl-NL" sz="1600" dirty="0" err="1"/>
              <a:t>Van</a:t>
            </a:r>
            <a:r>
              <a:rPr lang="nl-NL" sz="1600" dirty="0"/>
              <a:t> der Meer ontwikkelingswerken.</a:t>
            </a:r>
          </a:p>
          <a:p>
            <a:pPr marL="939777" lvl="1" indent="-228594">
              <a:spcBef>
                <a:spcPts val="800"/>
              </a:spcBef>
              <a:buSzPts val="2400"/>
            </a:pPr>
            <a:r>
              <a:rPr lang="nl-NL" sz="1600" dirty="0"/>
              <a:t>1995 verhuizing naar Verbreepark 23 Benthuizen door grote groei.</a:t>
            </a:r>
          </a:p>
          <a:p>
            <a:pPr marL="939777" lvl="1" indent="-228594">
              <a:spcBef>
                <a:spcPts val="800"/>
              </a:spcBef>
              <a:buSzPts val="2400"/>
            </a:pPr>
            <a:r>
              <a:rPr lang="nl-NL" sz="1600" dirty="0"/>
              <a:t>1 januari 2021 start van de 3</a:t>
            </a:r>
            <a:r>
              <a:rPr lang="nl-NL" sz="1600" baseline="30000" dirty="0"/>
              <a:t>e</a:t>
            </a:r>
            <a:r>
              <a:rPr lang="nl-NL" sz="1600" dirty="0"/>
              <a:t> generatie.</a:t>
            </a:r>
            <a:endParaRPr lang="en" dirty="0"/>
          </a:p>
          <a:p>
            <a:pPr marL="711182" lvl="1" indent="0">
              <a:buSzPts val="2400"/>
              <a:buNone/>
            </a:pPr>
            <a:endParaRPr lang="en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2DE2AC5-46DA-43B5-922F-BB582214F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D9AE983-B446-0B16-1350-AB5DF34F4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384" y="1645834"/>
            <a:ext cx="6280523" cy="1601533"/>
          </a:xfrm>
          <a:prstGeom prst="rect">
            <a:avLst/>
          </a:prstGeom>
        </p:spPr>
      </p:pic>
      <p:pic>
        <p:nvPicPr>
          <p:cNvPr id="1026" name="Picture 2" descr="Afbeelding met boom, gras, Luchtfotografie, buitenshuis&#10;&#10;Automatisch gegenereerde beschrijving">
            <a:extLst>
              <a:ext uri="{FF2B5EF4-FFF2-40B4-BE49-F238E27FC236}">
                <a16:creationId xmlns:a16="http://schemas.microsoft.com/office/drawing/2014/main" id="{E69A21C7-E8F5-607A-C3FD-C9BC273A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110" y="3443709"/>
            <a:ext cx="2651221" cy="26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73C8B48-DF69-360A-0EAB-6FB7980DA2F6}"/>
              </a:ext>
            </a:extLst>
          </p:cNvPr>
          <p:cNvSpPr txBox="1"/>
          <p:nvPr/>
        </p:nvSpPr>
        <p:spPr>
          <a:xfrm>
            <a:off x="9372533" y="6080948"/>
            <a:ext cx="264637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nl-NL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6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7533" y="6332933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1467" kern="0" dirty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Bijeenkomst 3 februari 2025 | VDM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1841667" y="1194816"/>
            <a:ext cx="5171200" cy="5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Wie zijn wij? (3)</a:t>
            </a:r>
            <a:endParaRPr dirty="0"/>
          </a:p>
        </p:txBody>
      </p:sp>
      <p:grpSp>
        <p:nvGrpSpPr>
          <p:cNvPr id="87" name="Google Shape;87;p13"/>
          <p:cNvGrpSpPr/>
          <p:nvPr/>
        </p:nvGrpSpPr>
        <p:grpSpPr>
          <a:xfrm>
            <a:off x="1221945" y="1359667"/>
            <a:ext cx="286167" cy="286167"/>
            <a:chOff x="2594050" y="1631825"/>
            <a:chExt cx="439625" cy="439625"/>
          </a:xfrm>
        </p:grpSpPr>
        <p:sp>
          <p:nvSpPr>
            <p:cNvPr id="88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2DE2AC5-46DA-43B5-922F-BB582214F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23EEE49-8AC7-FC10-50E7-3FB087D24436}"/>
              </a:ext>
            </a:extLst>
          </p:cNvPr>
          <p:cNvGraphicFramePr/>
          <p:nvPr/>
        </p:nvGraphicFramePr>
        <p:xfrm>
          <a:off x="900546" y="1889199"/>
          <a:ext cx="10390909" cy="4313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Bijschrift: gebogen lijn 6">
            <a:extLst>
              <a:ext uri="{FF2B5EF4-FFF2-40B4-BE49-F238E27FC236}">
                <a16:creationId xmlns:a16="http://schemas.microsoft.com/office/drawing/2014/main" id="{C00BA736-BF1E-A270-B2D7-233B07DC0152}"/>
              </a:ext>
            </a:extLst>
          </p:cNvPr>
          <p:cNvSpPr/>
          <p:nvPr/>
        </p:nvSpPr>
        <p:spPr>
          <a:xfrm>
            <a:off x="6941304" y="2902279"/>
            <a:ext cx="2431229" cy="228779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685"/>
              <a:gd name="adj6" fmla="val -27279"/>
            </a:avLst>
          </a:prstGeom>
          <a:solidFill>
            <a:srgbClr val="EDD10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1867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sym typeface="Arial"/>
              </a:rPr>
              <a:t>Voetbal</a:t>
            </a:r>
          </a:p>
          <a:p>
            <a:pPr algn="ctr" defTabSz="1219170">
              <a:buClr>
                <a:srgbClr val="000000"/>
              </a:buClr>
            </a:pPr>
            <a:r>
              <a:rPr lang="nl-NL" sz="1867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sym typeface="Arial"/>
              </a:rPr>
              <a:t>Hockey</a:t>
            </a:r>
          </a:p>
          <a:p>
            <a:pPr algn="ctr" defTabSz="1219170">
              <a:buClr>
                <a:srgbClr val="000000"/>
              </a:buClr>
            </a:pPr>
            <a:r>
              <a:rPr lang="nl-NL" sz="1867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sym typeface="Arial"/>
              </a:rPr>
              <a:t>Honk- en softbal</a:t>
            </a:r>
          </a:p>
          <a:p>
            <a:pPr algn="ctr" defTabSz="1219170">
              <a:buClr>
                <a:srgbClr val="000000"/>
              </a:buClr>
            </a:pPr>
            <a:r>
              <a:rPr lang="nl-NL" sz="1867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sym typeface="Arial"/>
              </a:rPr>
              <a:t>Tennis</a:t>
            </a:r>
          </a:p>
          <a:p>
            <a:pPr algn="ctr" defTabSz="1219170">
              <a:buClr>
                <a:srgbClr val="000000"/>
              </a:buClr>
            </a:pPr>
            <a:r>
              <a:rPr lang="nl-NL" sz="1867" kern="0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sym typeface="Arial"/>
              </a:rPr>
              <a:t>Padel</a:t>
            </a:r>
            <a:endParaRPr lang="nl-NL" sz="1867" kern="0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nl-NL" sz="1867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sym typeface="Arial"/>
              </a:rPr>
              <a:t>(Etc.)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CAEF05-5DB5-1575-6A09-10F3015C27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029" y="1322833"/>
            <a:ext cx="867008" cy="792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irkel: leeg 9">
            <a:extLst>
              <a:ext uri="{FF2B5EF4-FFF2-40B4-BE49-F238E27FC236}">
                <a16:creationId xmlns:a16="http://schemas.microsoft.com/office/drawing/2014/main" id="{A67C5F37-9D46-FBAB-B28F-6CAD476567D4}"/>
              </a:ext>
            </a:extLst>
          </p:cNvPr>
          <p:cNvSpPr/>
          <p:nvPr/>
        </p:nvSpPr>
        <p:spPr>
          <a:xfrm>
            <a:off x="9806038" y="3182088"/>
            <a:ext cx="1834084" cy="1617341"/>
          </a:xfrm>
          <a:prstGeom prst="donut">
            <a:avLst>
              <a:gd name="adj" fmla="val 1313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1867" b="1" kern="0" dirty="0">
                <a:solidFill>
                  <a:srgbClr val="000000"/>
                </a:solidFill>
                <a:latin typeface="Arial"/>
                <a:sym typeface="Arial"/>
              </a:rPr>
              <a:t>TVM</a:t>
            </a:r>
          </a:p>
        </p:txBody>
      </p:sp>
    </p:spTree>
    <p:extLst>
      <p:ext uri="{BB962C8B-B14F-4D97-AF65-F5344CB8AC3E}">
        <p14:creationId xmlns:p14="http://schemas.microsoft.com/office/powerpoint/2010/main" val="17500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7533" y="6332933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1467" kern="0" dirty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Bijeenkomst 3 februari 2025 | VDM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1841667" y="1194816"/>
            <a:ext cx="6420757" cy="5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Wie zijn wij? (4)</a:t>
            </a:r>
            <a:endParaRPr dirty="0"/>
          </a:p>
        </p:txBody>
      </p:sp>
      <p:grpSp>
        <p:nvGrpSpPr>
          <p:cNvPr id="87" name="Google Shape;87;p13"/>
          <p:cNvGrpSpPr/>
          <p:nvPr/>
        </p:nvGrpSpPr>
        <p:grpSpPr>
          <a:xfrm>
            <a:off x="1221945" y="1359667"/>
            <a:ext cx="286167" cy="286167"/>
            <a:chOff x="2594050" y="1631825"/>
            <a:chExt cx="439625" cy="439625"/>
          </a:xfrm>
        </p:grpSpPr>
        <p:sp>
          <p:nvSpPr>
            <p:cNvPr id="88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2DE2AC5-46DA-43B5-922F-BB582214F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55D5B2E-32A3-AF2A-6516-1A1AACB4B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610" y="1775616"/>
            <a:ext cx="6696781" cy="4514909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F7B1AB9-1080-5832-5752-CFE56FCE5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066" y="2475347"/>
            <a:ext cx="4625189" cy="328698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5463" indent="0">
              <a:buNone/>
            </a:pPr>
            <a:r>
              <a:rPr lang="nl-NL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74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DCEEAC6A-DD33-E57F-3FF2-91A69597F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>
            <a:extLst>
              <a:ext uri="{FF2B5EF4-FFF2-40B4-BE49-F238E27FC236}">
                <a16:creationId xmlns:a16="http://schemas.microsoft.com/office/drawing/2014/main" id="{9513B916-51DF-CFA8-F935-6DF744B2083C}"/>
              </a:ext>
            </a:extLst>
          </p:cNvPr>
          <p:cNvSpPr/>
          <p:nvPr/>
        </p:nvSpPr>
        <p:spPr>
          <a:xfrm>
            <a:off x="7533" y="6332933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1467" kern="0" dirty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Bijeenkomst 3 februari 2025 | VDM</a:t>
            </a:r>
          </a:p>
        </p:txBody>
      </p:sp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4767DB55-19AF-6878-BE76-292A6C1EA3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667" y="1194816"/>
            <a:ext cx="6420757" cy="5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Werkzaamheden</a:t>
            </a:r>
            <a:endParaRPr dirty="0"/>
          </a:p>
        </p:txBody>
      </p:sp>
      <p:grpSp>
        <p:nvGrpSpPr>
          <p:cNvPr id="87" name="Google Shape;87;p13">
            <a:extLst>
              <a:ext uri="{FF2B5EF4-FFF2-40B4-BE49-F238E27FC236}">
                <a16:creationId xmlns:a16="http://schemas.microsoft.com/office/drawing/2014/main" id="{8FE95C6F-D895-8042-B115-AF561E599AAC}"/>
              </a:ext>
            </a:extLst>
          </p:cNvPr>
          <p:cNvGrpSpPr/>
          <p:nvPr/>
        </p:nvGrpSpPr>
        <p:grpSpPr>
          <a:xfrm>
            <a:off x="1221945" y="1359667"/>
            <a:ext cx="286167" cy="286167"/>
            <a:chOff x="2594050" y="1631825"/>
            <a:chExt cx="439625" cy="439625"/>
          </a:xfrm>
        </p:grpSpPr>
        <p:sp>
          <p:nvSpPr>
            <p:cNvPr id="88" name="Google Shape;88;p13">
              <a:extLst>
                <a:ext uri="{FF2B5EF4-FFF2-40B4-BE49-F238E27FC236}">
                  <a16:creationId xmlns:a16="http://schemas.microsoft.com/office/drawing/2014/main" id="{F5727CC5-2E12-2F43-6599-D65C55B2433D}"/>
                </a:ext>
              </a:extLst>
            </p:cNvPr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>
              <a:extLst>
                <a:ext uri="{FF2B5EF4-FFF2-40B4-BE49-F238E27FC236}">
                  <a16:creationId xmlns:a16="http://schemas.microsoft.com/office/drawing/2014/main" id="{716AD234-AF94-6D1F-56B3-86C8D6EA77FE}"/>
                </a:ext>
              </a:extLst>
            </p:cNvPr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>
              <a:extLst>
                <a:ext uri="{FF2B5EF4-FFF2-40B4-BE49-F238E27FC236}">
                  <a16:creationId xmlns:a16="http://schemas.microsoft.com/office/drawing/2014/main" id="{4841B096-5141-CD2F-2781-C6E14D917B02}"/>
                </a:ext>
              </a:extLst>
            </p:cNvPr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>
              <a:extLst>
                <a:ext uri="{FF2B5EF4-FFF2-40B4-BE49-F238E27FC236}">
                  <a16:creationId xmlns:a16="http://schemas.microsoft.com/office/drawing/2014/main" id="{89C37FA4-A0A1-0173-9E21-0B9617CBC012}"/>
                </a:ext>
              </a:extLst>
            </p:cNvPr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9C6317F-8762-33EA-1F05-5C8409C0B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99D217F-A9E3-C077-1922-4F628671F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1667" y="2158267"/>
            <a:ext cx="7768499" cy="4308000"/>
          </a:xfrm>
        </p:spPr>
        <p:txBody>
          <a:bodyPr/>
          <a:lstStyle/>
          <a:p>
            <a:r>
              <a:rPr lang="nl-NL" dirty="0"/>
              <a:t>7 Wegversmallingen en verkeersdrempels</a:t>
            </a:r>
          </a:p>
          <a:p>
            <a:r>
              <a:rPr lang="nl-NL" dirty="0"/>
              <a:t>Reflectiepalen zwart/ wit</a:t>
            </a:r>
          </a:p>
          <a:p>
            <a:r>
              <a:rPr lang="nl-NL" dirty="0"/>
              <a:t>Opheffen parkeervakken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0304D6-243D-D8EE-BC60-FBB0CCB2E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412" y="2777611"/>
            <a:ext cx="4425507" cy="340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D31A6420-F376-80C6-3B84-F29367339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>
            <a:extLst>
              <a:ext uri="{FF2B5EF4-FFF2-40B4-BE49-F238E27FC236}">
                <a16:creationId xmlns:a16="http://schemas.microsoft.com/office/drawing/2014/main" id="{B5401FB0-26DD-1DB9-4EDE-13D9D4B2911A}"/>
              </a:ext>
            </a:extLst>
          </p:cNvPr>
          <p:cNvSpPr/>
          <p:nvPr/>
        </p:nvSpPr>
        <p:spPr>
          <a:xfrm>
            <a:off x="7533" y="6332933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1467" kern="0" dirty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Bijeenkomst 3 februari 2025| VDM</a:t>
            </a:r>
          </a:p>
        </p:txBody>
      </p:sp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013068BF-3BA4-427E-5F06-9C37782709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667" y="1194816"/>
            <a:ext cx="6420757" cy="5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Planning en fasering</a:t>
            </a:r>
            <a:endParaRPr dirty="0"/>
          </a:p>
        </p:txBody>
      </p:sp>
      <p:grpSp>
        <p:nvGrpSpPr>
          <p:cNvPr id="87" name="Google Shape;87;p13">
            <a:extLst>
              <a:ext uri="{FF2B5EF4-FFF2-40B4-BE49-F238E27FC236}">
                <a16:creationId xmlns:a16="http://schemas.microsoft.com/office/drawing/2014/main" id="{5DDC33A8-7587-8F8E-F263-6D372232F252}"/>
              </a:ext>
            </a:extLst>
          </p:cNvPr>
          <p:cNvGrpSpPr/>
          <p:nvPr/>
        </p:nvGrpSpPr>
        <p:grpSpPr>
          <a:xfrm>
            <a:off x="1221945" y="1359667"/>
            <a:ext cx="286167" cy="286167"/>
            <a:chOff x="2594050" y="1631825"/>
            <a:chExt cx="439625" cy="439625"/>
          </a:xfrm>
        </p:grpSpPr>
        <p:sp>
          <p:nvSpPr>
            <p:cNvPr id="88" name="Google Shape;88;p13">
              <a:extLst>
                <a:ext uri="{FF2B5EF4-FFF2-40B4-BE49-F238E27FC236}">
                  <a16:creationId xmlns:a16="http://schemas.microsoft.com/office/drawing/2014/main" id="{EFAB0B1E-FB8B-BECE-118B-9518F3649F2F}"/>
                </a:ext>
              </a:extLst>
            </p:cNvPr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>
              <a:extLst>
                <a:ext uri="{FF2B5EF4-FFF2-40B4-BE49-F238E27FC236}">
                  <a16:creationId xmlns:a16="http://schemas.microsoft.com/office/drawing/2014/main" id="{A067AE9E-2CF2-0DC4-7F18-47252B42D21C}"/>
                </a:ext>
              </a:extLst>
            </p:cNvPr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>
              <a:extLst>
                <a:ext uri="{FF2B5EF4-FFF2-40B4-BE49-F238E27FC236}">
                  <a16:creationId xmlns:a16="http://schemas.microsoft.com/office/drawing/2014/main" id="{C3EB724B-E9EE-21D5-D233-09AB2551C17E}"/>
                </a:ext>
              </a:extLst>
            </p:cNvPr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>
              <a:extLst>
                <a:ext uri="{FF2B5EF4-FFF2-40B4-BE49-F238E27FC236}">
                  <a16:creationId xmlns:a16="http://schemas.microsoft.com/office/drawing/2014/main" id="{5E7B2F5F-A109-A7A5-98DE-310A4D2F0BCC}"/>
                </a:ext>
              </a:extLst>
            </p:cNvPr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F8322D00-4D5D-F13F-6EE7-DB235754C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E2F8AB5-1F9C-663E-060F-406FD4B88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1667" y="2158267"/>
            <a:ext cx="7530867" cy="4308000"/>
          </a:xfrm>
        </p:spPr>
        <p:txBody>
          <a:bodyPr/>
          <a:lstStyle/>
          <a:p>
            <a:r>
              <a:rPr lang="nl-NL" dirty="0"/>
              <a:t>Start uitvoering 19 februari 2025</a:t>
            </a:r>
          </a:p>
          <a:p>
            <a:r>
              <a:rPr lang="nl-NL" dirty="0"/>
              <a:t>Oplevering 27 februari 2025</a:t>
            </a:r>
          </a:p>
          <a:p>
            <a:endParaRPr lang="nl-NL" dirty="0"/>
          </a:p>
          <a:p>
            <a:r>
              <a:rPr lang="nl-NL" dirty="0"/>
              <a:t>Fase 1 </a:t>
            </a:r>
            <a:r>
              <a:rPr lang="nl-NL" dirty="0" err="1"/>
              <a:t>thv</a:t>
            </a:r>
            <a:r>
              <a:rPr lang="nl-NL" dirty="0"/>
              <a:t> </a:t>
            </a:r>
            <a:r>
              <a:rPr lang="nl-NL" dirty="0" err="1"/>
              <a:t>huisnr</a:t>
            </a:r>
            <a:r>
              <a:rPr lang="nl-NL" dirty="0"/>
              <a:t>. 93 (duur 1 dag)</a:t>
            </a:r>
          </a:p>
          <a:p>
            <a:r>
              <a:rPr lang="nl-NL" dirty="0"/>
              <a:t>Fase 2 </a:t>
            </a:r>
            <a:r>
              <a:rPr lang="nl-NL" dirty="0" err="1"/>
              <a:t>thv</a:t>
            </a:r>
            <a:r>
              <a:rPr lang="nl-NL" dirty="0"/>
              <a:t> </a:t>
            </a:r>
            <a:r>
              <a:rPr lang="nl-NL" dirty="0" err="1"/>
              <a:t>huisnr</a:t>
            </a:r>
            <a:r>
              <a:rPr lang="nl-NL" dirty="0"/>
              <a:t>. 67 – 73 (duur 2 dagen)</a:t>
            </a:r>
          </a:p>
          <a:p>
            <a:r>
              <a:rPr lang="nl-NL" dirty="0"/>
              <a:t>Fase 3 </a:t>
            </a:r>
            <a:r>
              <a:rPr lang="nl-NL" dirty="0" err="1"/>
              <a:t>thv</a:t>
            </a:r>
            <a:r>
              <a:rPr lang="nl-NL" dirty="0"/>
              <a:t> </a:t>
            </a:r>
            <a:r>
              <a:rPr lang="nl-NL" dirty="0" err="1"/>
              <a:t>huisnr</a:t>
            </a:r>
            <a:r>
              <a:rPr lang="nl-NL" dirty="0"/>
              <a:t>. 1, 13, 21, 31 (duur 4 dagen)</a:t>
            </a:r>
          </a:p>
        </p:txBody>
      </p:sp>
    </p:spTree>
    <p:extLst>
      <p:ext uri="{BB962C8B-B14F-4D97-AF65-F5344CB8AC3E}">
        <p14:creationId xmlns:p14="http://schemas.microsoft.com/office/powerpoint/2010/main" val="3574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86C4723C-E763-87F3-7998-6AE18EA71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FFCBD10-C3B6-221A-CB4F-13A0DF59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422" y="437866"/>
            <a:ext cx="9124868" cy="6419868"/>
          </a:xfrm>
          <a:prstGeom prst="rect">
            <a:avLst/>
          </a:prstGeom>
        </p:spPr>
      </p:pic>
      <p:sp>
        <p:nvSpPr>
          <p:cNvPr id="85" name="Google Shape;85;p13">
            <a:extLst>
              <a:ext uri="{FF2B5EF4-FFF2-40B4-BE49-F238E27FC236}">
                <a16:creationId xmlns:a16="http://schemas.microsoft.com/office/drawing/2014/main" id="{652891E8-18FB-8A58-2CCF-3E443F990632}"/>
              </a:ext>
            </a:extLst>
          </p:cNvPr>
          <p:cNvSpPr/>
          <p:nvPr/>
        </p:nvSpPr>
        <p:spPr>
          <a:xfrm>
            <a:off x="7533" y="6332933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1467" kern="0" dirty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Bijeenkomst 3 februari 2025 | VDM</a:t>
            </a:r>
          </a:p>
        </p:txBody>
      </p:sp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A9A413B2-8DBA-52C0-54BE-BCC8723FF1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2388" y="-39508"/>
            <a:ext cx="6420757" cy="5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Omleidingen en bereikbaarheid</a:t>
            </a:r>
            <a:endParaRPr dirty="0"/>
          </a:p>
        </p:txBody>
      </p:sp>
      <p:grpSp>
        <p:nvGrpSpPr>
          <p:cNvPr id="87" name="Google Shape;87;p13">
            <a:extLst>
              <a:ext uri="{FF2B5EF4-FFF2-40B4-BE49-F238E27FC236}">
                <a16:creationId xmlns:a16="http://schemas.microsoft.com/office/drawing/2014/main" id="{7013FA5A-6389-9C2A-A428-F4057575A00E}"/>
              </a:ext>
            </a:extLst>
          </p:cNvPr>
          <p:cNvGrpSpPr/>
          <p:nvPr/>
        </p:nvGrpSpPr>
        <p:grpSpPr>
          <a:xfrm>
            <a:off x="1221945" y="1359667"/>
            <a:ext cx="286167" cy="286167"/>
            <a:chOff x="2594050" y="1631825"/>
            <a:chExt cx="439625" cy="439625"/>
          </a:xfrm>
        </p:grpSpPr>
        <p:sp>
          <p:nvSpPr>
            <p:cNvPr id="88" name="Google Shape;88;p13">
              <a:extLst>
                <a:ext uri="{FF2B5EF4-FFF2-40B4-BE49-F238E27FC236}">
                  <a16:creationId xmlns:a16="http://schemas.microsoft.com/office/drawing/2014/main" id="{3C01E811-DF6E-10AC-2D9D-561B60C6FCE0}"/>
                </a:ext>
              </a:extLst>
            </p:cNvPr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>
              <a:extLst>
                <a:ext uri="{FF2B5EF4-FFF2-40B4-BE49-F238E27FC236}">
                  <a16:creationId xmlns:a16="http://schemas.microsoft.com/office/drawing/2014/main" id="{2B4683B9-741C-41FF-CD49-C8F5D5B51F90}"/>
                </a:ext>
              </a:extLst>
            </p:cNvPr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>
              <a:extLst>
                <a:ext uri="{FF2B5EF4-FFF2-40B4-BE49-F238E27FC236}">
                  <a16:creationId xmlns:a16="http://schemas.microsoft.com/office/drawing/2014/main" id="{63447FC6-1B43-52F4-0854-10F3EA6C47A7}"/>
                </a:ext>
              </a:extLst>
            </p:cNvPr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>
              <a:extLst>
                <a:ext uri="{FF2B5EF4-FFF2-40B4-BE49-F238E27FC236}">
                  <a16:creationId xmlns:a16="http://schemas.microsoft.com/office/drawing/2014/main" id="{23297045-CF9D-D628-1485-F82731AAC38B}"/>
                </a:ext>
              </a:extLst>
            </p:cNvPr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7965D6B-F2B0-8C1C-192F-F48B3B89C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0A1C37-54DA-F994-99E5-551701B8D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18217"/>
            <a:ext cx="4567200" cy="4308000"/>
          </a:xfrm>
        </p:spPr>
        <p:txBody>
          <a:bodyPr/>
          <a:lstStyle/>
          <a:p>
            <a:r>
              <a:rPr lang="nl-NL" dirty="0"/>
              <a:t>Fase 1</a:t>
            </a:r>
          </a:p>
        </p:txBody>
      </p:sp>
    </p:spTree>
    <p:extLst>
      <p:ext uri="{BB962C8B-B14F-4D97-AF65-F5344CB8AC3E}">
        <p14:creationId xmlns:p14="http://schemas.microsoft.com/office/powerpoint/2010/main" val="6964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49D19-F0F4-58A3-2CDA-814AB47EE3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Agenda</a:t>
            </a:r>
            <a:endParaRPr lang="nl-NL" b="1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EF84C53-BBE9-213F-AAAA-73308041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3 februari 2025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AC8B8034-C9CC-99C4-C96D-70C31A881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000" y="2789999"/>
            <a:ext cx="10141200" cy="2712537"/>
          </a:xfrm>
        </p:spPr>
        <p:txBody>
          <a:bodyPr/>
          <a:lstStyle/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Opening informatieavond door wethouder A. Beekhuizen-Wesseling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Voorstelronde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Wat heeft de gemeente de afgelopen periode gedaan?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Wat gaat aannemer Van der Meer de aankomende periode doen?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Vragen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Sluiting 20:30</a:t>
            </a:r>
          </a:p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4212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52CE27C1-273B-8D7E-5321-0CD28C0BE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A4FDC11-DAB1-7F5E-5603-5E5A72A87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667" y="398180"/>
            <a:ext cx="8828587" cy="6206977"/>
          </a:xfrm>
          <a:prstGeom prst="rect">
            <a:avLst/>
          </a:prstGeom>
        </p:spPr>
      </p:pic>
      <p:sp>
        <p:nvSpPr>
          <p:cNvPr id="85" name="Google Shape;85;p13">
            <a:extLst>
              <a:ext uri="{FF2B5EF4-FFF2-40B4-BE49-F238E27FC236}">
                <a16:creationId xmlns:a16="http://schemas.microsoft.com/office/drawing/2014/main" id="{93D38747-6A1B-E976-772E-21CEFFD153A2}"/>
              </a:ext>
            </a:extLst>
          </p:cNvPr>
          <p:cNvSpPr/>
          <p:nvPr/>
        </p:nvSpPr>
        <p:spPr>
          <a:xfrm>
            <a:off x="7533" y="6332933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1467" kern="0" dirty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Bijeenkomst 3 februari 2025 | VDM</a:t>
            </a:r>
          </a:p>
        </p:txBody>
      </p:sp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85405BDA-F2B3-5CD7-B16E-1C7F60C161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71552"/>
            <a:ext cx="6420757" cy="5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Omleidingen en bereikbaarheid</a:t>
            </a:r>
            <a:endParaRPr dirty="0"/>
          </a:p>
        </p:txBody>
      </p:sp>
      <p:grpSp>
        <p:nvGrpSpPr>
          <p:cNvPr id="87" name="Google Shape;87;p13">
            <a:extLst>
              <a:ext uri="{FF2B5EF4-FFF2-40B4-BE49-F238E27FC236}">
                <a16:creationId xmlns:a16="http://schemas.microsoft.com/office/drawing/2014/main" id="{F967E8BA-B950-3247-74E5-F1BC48B0BC0A}"/>
              </a:ext>
            </a:extLst>
          </p:cNvPr>
          <p:cNvGrpSpPr/>
          <p:nvPr/>
        </p:nvGrpSpPr>
        <p:grpSpPr>
          <a:xfrm>
            <a:off x="1221945" y="1359667"/>
            <a:ext cx="286167" cy="286167"/>
            <a:chOff x="2594050" y="1631825"/>
            <a:chExt cx="439625" cy="439625"/>
          </a:xfrm>
        </p:grpSpPr>
        <p:sp>
          <p:nvSpPr>
            <p:cNvPr id="88" name="Google Shape;88;p13">
              <a:extLst>
                <a:ext uri="{FF2B5EF4-FFF2-40B4-BE49-F238E27FC236}">
                  <a16:creationId xmlns:a16="http://schemas.microsoft.com/office/drawing/2014/main" id="{E3D51DDF-A264-14A8-15E9-0B222CFC8C71}"/>
                </a:ext>
              </a:extLst>
            </p:cNvPr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>
              <a:extLst>
                <a:ext uri="{FF2B5EF4-FFF2-40B4-BE49-F238E27FC236}">
                  <a16:creationId xmlns:a16="http://schemas.microsoft.com/office/drawing/2014/main" id="{8411E681-162F-C8C7-ABB1-B0C747BEEB2E}"/>
                </a:ext>
              </a:extLst>
            </p:cNvPr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>
              <a:extLst>
                <a:ext uri="{FF2B5EF4-FFF2-40B4-BE49-F238E27FC236}">
                  <a16:creationId xmlns:a16="http://schemas.microsoft.com/office/drawing/2014/main" id="{97D2D230-42FA-DC62-23D6-7A4033EC9D07}"/>
                </a:ext>
              </a:extLst>
            </p:cNvPr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>
              <a:extLst>
                <a:ext uri="{FF2B5EF4-FFF2-40B4-BE49-F238E27FC236}">
                  <a16:creationId xmlns:a16="http://schemas.microsoft.com/office/drawing/2014/main" id="{C03D27CE-406D-D4CC-0160-D3EEE24FA986}"/>
                </a:ext>
              </a:extLst>
            </p:cNvPr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06EF1DD-93F4-C79C-3769-50C030F9C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E8A5A8-C4FD-7D8E-2FB4-7F0064E04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18217"/>
            <a:ext cx="4567200" cy="4308000"/>
          </a:xfrm>
        </p:spPr>
        <p:txBody>
          <a:bodyPr/>
          <a:lstStyle/>
          <a:p>
            <a:r>
              <a:rPr lang="nl-NL" dirty="0"/>
              <a:t>Fase 2</a:t>
            </a:r>
          </a:p>
        </p:txBody>
      </p:sp>
    </p:spTree>
    <p:extLst>
      <p:ext uri="{BB962C8B-B14F-4D97-AF65-F5344CB8AC3E}">
        <p14:creationId xmlns:p14="http://schemas.microsoft.com/office/powerpoint/2010/main" val="23023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4CC3BE8F-F909-1B63-F69E-7ECA34088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3650739-C3EB-886D-D43B-A6B941142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57" y="390546"/>
            <a:ext cx="9054439" cy="6396441"/>
          </a:xfrm>
          <a:prstGeom prst="rect">
            <a:avLst/>
          </a:prstGeom>
        </p:spPr>
      </p:pic>
      <p:sp>
        <p:nvSpPr>
          <p:cNvPr id="85" name="Google Shape;85;p13">
            <a:extLst>
              <a:ext uri="{FF2B5EF4-FFF2-40B4-BE49-F238E27FC236}">
                <a16:creationId xmlns:a16="http://schemas.microsoft.com/office/drawing/2014/main" id="{B463839C-10DD-7BEB-67CD-9AC547795C90}"/>
              </a:ext>
            </a:extLst>
          </p:cNvPr>
          <p:cNvSpPr/>
          <p:nvPr/>
        </p:nvSpPr>
        <p:spPr>
          <a:xfrm>
            <a:off x="7533" y="6332933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1467" kern="0" dirty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Bijeenkomst 3 februari 2025 | VDM</a:t>
            </a:r>
          </a:p>
        </p:txBody>
      </p:sp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2EB4F400-061A-CF1E-FDC4-F1DFD70D69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133" y="-105015"/>
            <a:ext cx="6420757" cy="5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Omleidingen en bereikbaarheid</a:t>
            </a:r>
            <a:endParaRPr dirty="0"/>
          </a:p>
        </p:txBody>
      </p:sp>
      <p:grpSp>
        <p:nvGrpSpPr>
          <p:cNvPr id="87" name="Google Shape;87;p13">
            <a:extLst>
              <a:ext uri="{FF2B5EF4-FFF2-40B4-BE49-F238E27FC236}">
                <a16:creationId xmlns:a16="http://schemas.microsoft.com/office/drawing/2014/main" id="{5C8CCDC8-5596-D029-5A0D-9C2C18A295E3}"/>
              </a:ext>
            </a:extLst>
          </p:cNvPr>
          <p:cNvGrpSpPr/>
          <p:nvPr/>
        </p:nvGrpSpPr>
        <p:grpSpPr>
          <a:xfrm>
            <a:off x="1221945" y="1359667"/>
            <a:ext cx="286167" cy="286167"/>
            <a:chOff x="2594050" y="1631825"/>
            <a:chExt cx="439625" cy="439625"/>
          </a:xfrm>
        </p:grpSpPr>
        <p:sp>
          <p:nvSpPr>
            <p:cNvPr id="88" name="Google Shape;88;p13">
              <a:extLst>
                <a:ext uri="{FF2B5EF4-FFF2-40B4-BE49-F238E27FC236}">
                  <a16:creationId xmlns:a16="http://schemas.microsoft.com/office/drawing/2014/main" id="{C310407E-2E77-F424-5D1C-1657696664CE}"/>
                </a:ext>
              </a:extLst>
            </p:cNvPr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>
              <a:extLst>
                <a:ext uri="{FF2B5EF4-FFF2-40B4-BE49-F238E27FC236}">
                  <a16:creationId xmlns:a16="http://schemas.microsoft.com/office/drawing/2014/main" id="{F3A47B87-314E-134C-D4A2-E1BA85FEC2E7}"/>
                </a:ext>
              </a:extLst>
            </p:cNvPr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>
              <a:extLst>
                <a:ext uri="{FF2B5EF4-FFF2-40B4-BE49-F238E27FC236}">
                  <a16:creationId xmlns:a16="http://schemas.microsoft.com/office/drawing/2014/main" id="{1C677935-0FE9-1258-59C4-641D95E61A2E}"/>
                </a:ext>
              </a:extLst>
            </p:cNvPr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>
              <a:extLst>
                <a:ext uri="{FF2B5EF4-FFF2-40B4-BE49-F238E27FC236}">
                  <a16:creationId xmlns:a16="http://schemas.microsoft.com/office/drawing/2014/main" id="{3A687497-8F98-0CB0-DEB2-155EC1A77439}"/>
                </a:ext>
              </a:extLst>
            </p:cNvPr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AE78D9C-9881-03B7-6DB6-7427E74BE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AA5B5EB-0719-F259-0201-B471B5937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18217"/>
            <a:ext cx="4567200" cy="4308000"/>
          </a:xfrm>
        </p:spPr>
        <p:txBody>
          <a:bodyPr/>
          <a:lstStyle/>
          <a:p>
            <a:r>
              <a:rPr lang="nl-NL" dirty="0"/>
              <a:t>Fase 3</a:t>
            </a:r>
          </a:p>
        </p:txBody>
      </p:sp>
    </p:spTree>
    <p:extLst>
      <p:ext uri="{BB962C8B-B14F-4D97-AF65-F5344CB8AC3E}">
        <p14:creationId xmlns:p14="http://schemas.microsoft.com/office/powerpoint/2010/main" val="14142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85;p13">
            <a:extLst>
              <a:ext uri="{FF2B5EF4-FFF2-40B4-BE49-F238E27FC236}">
                <a16:creationId xmlns:a16="http://schemas.microsoft.com/office/drawing/2014/main" id="{A64A6ECB-9BCD-4CD6-AFE5-78709C2D6006}"/>
              </a:ext>
            </a:extLst>
          </p:cNvPr>
          <p:cNvSpPr/>
          <p:nvPr/>
        </p:nvSpPr>
        <p:spPr>
          <a:xfrm>
            <a:off x="7533" y="6332933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nl-NL" sz="1467" kern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Voormannen – Uitvoerdersoverleg 20 oktober 2022 | VDM</a:t>
            </a:r>
          </a:p>
        </p:txBody>
      </p:sp>
      <p:sp>
        <p:nvSpPr>
          <p:cNvPr id="322" name="Google Shape;322;p30"/>
          <p:cNvSpPr txBox="1">
            <a:spLocks noGrp="1"/>
          </p:cNvSpPr>
          <p:nvPr>
            <p:ph type="subTitle" idx="4294967295"/>
          </p:nvPr>
        </p:nvSpPr>
        <p:spPr>
          <a:xfrm>
            <a:off x="652405" y="2870617"/>
            <a:ext cx="9546159" cy="32775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507987" defTabSz="1219170">
              <a:spcBef>
                <a:spcPts val="0"/>
              </a:spcBef>
              <a:buClr>
                <a:srgbClr val="FFCD00"/>
              </a:buClr>
              <a:defRPr/>
            </a:pPr>
            <a:r>
              <a:rPr lang="nl-NL" sz="4800" b="1" i="1" dirty="0">
                <a:latin typeface="Lora"/>
                <a:ea typeface="Lora"/>
                <a:cs typeface="Lora"/>
                <a:sym typeface="Lora"/>
              </a:rPr>
              <a:t>Rondvraag?</a:t>
            </a:r>
          </a:p>
          <a:p>
            <a:pPr marL="0" indent="0">
              <a:spcBef>
                <a:spcPts val="800"/>
              </a:spcBef>
              <a:buNone/>
            </a:pPr>
            <a:endParaRPr lang="nl-NL" dirty="0"/>
          </a:p>
          <a:p>
            <a:pPr marL="0" indent="0">
              <a:spcBef>
                <a:spcPts val="800"/>
              </a:spcBef>
              <a:buNone/>
            </a:pPr>
            <a:endParaRPr lang="nl-NL" dirty="0"/>
          </a:p>
          <a:p>
            <a:pPr marL="0" indent="0">
              <a:spcBef>
                <a:spcPts val="800"/>
              </a:spcBef>
              <a:buNone/>
            </a:pPr>
            <a:endParaRPr lang="nl-NL" dirty="0"/>
          </a:p>
          <a:p>
            <a:pPr marL="0" indent="0">
              <a:spcBef>
                <a:spcPts val="800"/>
              </a:spcBef>
              <a:buNone/>
            </a:pPr>
            <a:endParaRPr lang="nl-NL" dirty="0"/>
          </a:p>
          <a:p>
            <a:pPr marL="0" indent="0">
              <a:spcBef>
                <a:spcPts val="800"/>
              </a:spcBef>
              <a:buNone/>
            </a:pPr>
            <a:r>
              <a:rPr lang="nl-NL" dirty="0"/>
              <a:t>Hartelijk dank voor jullie aanwezigheid!</a:t>
            </a:r>
            <a:endParaRPr dirty="0"/>
          </a:p>
        </p:txBody>
      </p:sp>
      <p:cxnSp>
        <p:nvCxnSpPr>
          <p:cNvPr id="323" name="Google Shape;323;p30"/>
          <p:cNvCxnSpPr/>
          <p:nvPr/>
        </p:nvCxnSpPr>
        <p:spPr>
          <a:xfrm>
            <a:off x="8600" y="1905000"/>
            <a:ext cx="3196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30"/>
          <p:cNvSpPr txBox="1">
            <a:spLocks noGrp="1"/>
          </p:cNvSpPr>
          <p:nvPr>
            <p:ph type="ctrTitle" idx="4294967295"/>
          </p:nvPr>
        </p:nvSpPr>
        <p:spPr>
          <a:xfrm>
            <a:off x="3162167" y="1088733"/>
            <a:ext cx="6544000" cy="154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000"/>
              <a:t>Bedankt</a:t>
            </a:r>
            <a:endParaRPr sz="8000"/>
          </a:p>
        </p:txBody>
      </p:sp>
      <p:cxnSp>
        <p:nvCxnSpPr>
          <p:cNvPr id="325" name="Google Shape;325;p30"/>
          <p:cNvCxnSpPr/>
          <p:nvPr/>
        </p:nvCxnSpPr>
        <p:spPr>
          <a:xfrm>
            <a:off x="7453067" y="1905000"/>
            <a:ext cx="4738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6" name="Google Shape;326;p30"/>
          <p:cNvSpPr/>
          <p:nvPr/>
        </p:nvSpPr>
        <p:spPr>
          <a:xfrm>
            <a:off x="1109233" y="1145567"/>
            <a:ext cx="1518800" cy="15188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27" name="Google Shape;327;p30"/>
          <p:cNvGrpSpPr/>
          <p:nvPr/>
        </p:nvGrpSpPr>
        <p:grpSpPr>
          <a:xfrm>
            <a:off x="1531851" y="1587679"/>
            <a:ext cx="674296" cy="634356"/>
            <a:chOff x="5972700" y="2330200"/>
            <a:chExt cx="411625" cy="387275"/>
          </a:xfrm>
        </p:grpSpPr>
        <p:sp>
          <p:nvSpPr>
            <p:cNvPr id="328" name="Google Shape;328;p3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064E953C-56EB-45E1-BE81-623C95296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759" y="2350672"/>
            <a:ext cx="5887565" cy="374439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A38E31-87D4-44CE-B284-1361B1685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534" y="71014"/>
            <a:ext cx="2739373" cy="1251820"/>
          </a:xfrm>
          <a:prstGeom prst="rect">
            <a:avLst/>
          </a:prstGeom>
        </p:spPr>
      </p:pic>
      <p:sp>
        <p:nvSpPr>
          <p:cNvPr id="3" name="Google Shape;85;p13">
            <a:extLst>
              <a:ext uri="{FF2B5EF4-FFF2-40B4-BE49-F238E27FC236}">
                <a16:creationId xmlns:a16="http://schemas.microsoft.com/office/drawing/2014/main" id="{652FC9C9-A46E-8231-1227-B4DCD646BBA1}"/>
              </a:ext>
            </a:extLst>
          </p:cNvPr>
          <p:cNvSpPr/>
          <p:nvPr/>
        </p:nvSpPr>
        <p:spPr>
          <a:xfrm>
            <a:off x="0" y="6329212"/>
            <a:ext cx="121920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1467" kern="0" dirty="0">
                <a:solidFill>
                  <a:srgbClr val="000000"/>
                </a:solidFill>
                <a:latin typeface="Lora" panose="020B0604020202020204" pitchFamily="2" charset="0"/>
                <a:cs typeface="Arial"/>
                <a:sym typeface="Arial"/>
              </a:rPr>
              <a:t>Bijeenkomst 3 februari 2025 | VDM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FA391D-E1D1-141E-D323-262E8F34B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Voorstelronde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EC249D-B904-9024-E145-7C5BC4670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3 februari 2025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FAC6E832-0368-BDA7-3F7E-E0E4F5629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000" y="2790000"/>
            <a:ext cx="10141200" cy="2228442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nl-NL" sz="2800" dirty="0"/>
              <a:t>Angelique Beekhuizen-Wesseling	Wethouder</a:t>
            </a:r>
          </a:p>
          <a:p>
            <a:pPr algn="l">
              <a:lnSpc>
                <a:spcPct val="100000"/>
              </a:lnSpc>
            </a:pPr>
            <a:r>
              <a:rPr lang="nl-NL" sz="2800" dirty="0"/>
              <a:t>Elmar van Bijsterveld			Senior projectleider</a:t>
            </a:r>
          </a:p>
          <a:p>
            <a:pPr algn="l">
              <a:lnSpc>
                <a:spcPct val="100000"/>
              </a:lnSpc>
            </a:pPr>
            <a:r>
              <a:rPr lang="nl-NL" sz="2800" dirty="0"/>
              <a:t>John Fray					Toezichthouder/directievoerder</a:t>
            </a:r>
          </a:p>
          <a:p>
            <a:pPr algn="l">
              <a:lnSpc>
                <a:spcPct val="100000"/>
              </a:lnSpc>
            </a:pPr>
            <a:r>
              <a:rPr lang="nl-NL" sz="2800" dirty="0"/>
              <a:t>Joris van der Meer				Algemeen directeur</a:t>
            </a:r>
          </a:p>
        </p:txBody>
      </p:sp>
    </p:spTree>
    <p:extLst>
      <p:ext uri="{BB962C8B-B14F-4D97-AF65-F5344CB8AC3E}">
        <p14:creationId xmlns:p14="http://schemas.microsoft.com/office/powerpoint/2010/main" val="193376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DC3E8E1-E5AB-329F-D00A-4245C385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680" y="1834400"/>
            <a:ext cx="5791242" cy="8763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DF848D-0A97-21E5-C08D-EEE5321B4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400" y="454088"/>
            <a:ext cx="10141200" cy="669005"/>
          </a:xfrm>
        </p:spPr>
        <p:txBody>
          <a:bodyPr/>
          <a:lstStyle/>
          <a:p>
            <a:r>
              <a:rPr lang="nl-NL" dirty="0"/>
              <a:t>Wat heeft de gemeente de afgelopen periode gedaan?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FA63EA1-ECA7-7FC9-9BDD-89BFFFDE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3 februari 2025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88C37E3-E4B4-82C1-17DB-403940012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5108" y="1287113"/>
            <a:ext cx="10141200" cy="4633307"/>
          </a:xfrm>
        </p:spPr>
        <p:txBody>
          <a:bodyPr/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Presentatie concept ontwerp 18 september 2024</a:t>
            </a:r>
          </a:p>
          <a:p>
            <a:pPr algn="l">
              <a:lnSpc>
                <a:spcPct val="100000"/>
              </a:lnSpc>
            </a:pPr>
            <a:r>
              <a:rPr lang="nl-NL" sz="2800" dirty="0"/>
              <a:t>	</a:t>
            </a:r>
            <a:r>
              <a:rPr lang="nl-NL" sz="2400" dirty="0"/>
              <a:t>- gemeente heeft 40 op- en aanmerkingen ontvangen</a:t>
            </a:r>
          </a:p>
          <a:p>
            <a:pPr algn="l">
              <a:lnSpc>
                <a:spcPct val="100000"/>
              </a:lnSpc>
            </a:pPr>
            <a:r>
              <a:rPr lang="nl-NL" sz="2400" dirty="0"/>
              <a:t>	   	 - bereikbaarheid in - uitrit</a:t>
            </a:r>
          </a:p>
          <a:p>
            <a:pPr algn="l">
              <a:lnSpc>
                <a:spcPct val="100000"/>
              </a:lnSpc>
            </a:pPr>
            <a:r>
              <a:rPr lang="nl-NL" sz="2400" dirty="0"/>
              <a:t>              	 - toename trillingen en eventuele schade</a:t>
            </a:r>
          </a:p>
          <a:p>
            <a:pPr algn="l">
              <a:lnSpc>
                <a:spcPct val="100000"/>
              </a:lnSpc>
            </a:pPr>
            <a:r>
              <a:rPr lang="nl-NL" sz="2400" dirty="0"/>
              <a:t>	    	 - verzoek om de gehele Hoge Rijndijk 30 km/h te make</a:t>
            </a:r>
            <a:r>
              <a:rPr lang="nl-NL" sz="2800" dirty="0"/>
              <a:t>n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Nota van beantwoording opgezet</a:t>
            </a:r>
          </a:p>
          <a:p>
            <a:pPr algn="l">
              <a:lnSpc>
                <a:spcPct val="100000"/>
              </a:lnSpc>
            </a:pPr>
            <a:endParaRPr lang="nl-NL" sz="2800" dirty="0"/>
          </a:p>
          <a:p>
            <a:pPr algn="l">
              <a:lnSpc>
                <a:spcPct val="100000"/>
              </a:lnSpc>
            </a:pPr>
            <a:endParaRPr lang="nl-NL" sz="2800" dirty="0"/>
          </a:p>
          <a:p>
            <a:pPr algn="l">
              <a:lnSpc>
                <a:spcPct val="100000"/>
              </a:lnSpc>
            </a:pPr>
            <a:endParaRPr lang="nl-NL" sz="2800" dirty="0"/>
          </a:p>
          <a:p>
            <a:pPr algn="l">
              <a:lnSpc>
                <a:spcPct val="100000"/>
              </a:lnSpc>
            </a:pPr>
            <a:r>
              <a:rPr lang="nl-NL" sz="2800" dirty="0"/>
              <a:t>	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F0A35CF-97A3-C1C7-458D-72BDBC87D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191" y="3883387"/>
            <a:ext cx="8595617" cy="26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DC3E8E1-E5AB-329F-D00A-4245C385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729" y="1834400"/>
            <a:ext cx="5791242" cy="8763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DF848D-0A97-21E5-C08D-EEE5321B4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669005"/>
          </a:xfrm>
        </p:spPr>
        <p:txBody>
          <a:bodyPr/>
          <a:lstStyle/>
          <a:p>
            <a:r>
              <a:rPr lang="nl-NL" dirty="0"/>
              <a:t>Wat heeft de gemeente de afgelopen periode gedaan?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FA63EA1-ECA7-7FC9-9BDD-89BFFFDE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3 februari 2025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88C37E3-E4B4-82C1-17DB-403940012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713" y="1834399"/>
            <a:ext cx="10141200" cy="4698205"/>
          </a:xfrm>
        </p:spPr>
        <p:txBody>
          <a:bodyPr/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Ontwerp is aangepast aan de hand van de binnengekomen op- en </a:t>
            </a:r>
            <a:r>
              <a:rPr lang="nl-NL" sz="2400" dirty="0"/>
              <a:t>aanmerkingen en definitief geworden</a:t>
            </a:r>
          </a:p>
          <a:p>
            <a:pPr algn="l">
              <a:lnSpc>
                <a:spcPct val="100000"/>
              </a:lnSpc>
            </a:pPr>
            <a:r>
              <a:rPr lang="nl-NL" sz="2400" dirty="0"/>
              <a:t>	- diverse versmallingen zijn iets verplaatst i.v.m. bereikbaarheid</a:t>
            </a:r>
          </a:p>
          <a:p>
            <a:pPr algn="l">
              <a:lnSpc>
                <a:spcPct val="100000"/>
              </a:lnSpc>
            </a:pPr>
            <a:r>
              <a:rPr lang="nl-NL" sz="2400" dirty="0"/>
              <a:t>	- belijning wordt medio april opnieuw aangebracht</a:t>
            </a:r>
          </a:p>
          <a:p>
            <a:pPr algn="l">
              <a:lnSpc>
                <a:spcPct val="100000"/>
              </a:lnSpc>
            </a:pPr>
            <a:r>
              <a:rPr lang="nl-NL" sz="2400" dirty="0"/>
              <a:t>	- onderzoek naar verlichting bij zebrapaden en rotonde</a:t>
            </a:r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nl-NL" sz="2800" i="0" dirty="0"/>
              <a:t>Begin december 2024 zijn alle bewoners op de hoogte gebracht van de vervolgstappen en zijn de definitieve stukken op de site van de gemeente geplaatst.</a:t>
            </a:r>
          </a:p>
          <a:p>
            <a:pPr marL="0" lvl="1" algn="l">
              <a:lnSpc>
                <a:spcPct val="100000"/>
              </a:lnSpc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marL="0" lvl="1" algn="l">
              <a:lnSpc>
                <a:spcPct val="100000"/>
              </a:lnSpc>
              <a:tabLst>
                <a:tab pos="265113" algn="l"/>
              </a:tabLst>
            </a:pPr>
            <a:r>
              <a:rPr lang="nl-NL" sz="2800" dirty="0"/>
              <a:t>	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0967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DC3E8E1-E5AB-329F-D00A-4245C385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729" y="1834400"/>
            <a:ext cx="5791242" cy="8763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DF848D-0A97-21E5-C08D-EEE5321B4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669005"/>
          </a:xfrm>
        </p:spPr>
        <p:txBody>
          <a:bodyPr/>
          <a:lstStyle/>
          <a:p>
            <a:r>
              <a:rPr lang="nl-NL" dirty="0"/>
              <a:t>Wat heeft de gemeente de afgelopen periode gedaan?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FA63EA1-ECA7-7FC9-9BDD-89BFFFDE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3 februari 2025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88C37E3-E4B4-82C1-17DB-403940012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400" y="3217302"/>
            <a:ext cx="10141200" cy="1816018"/>
          </a:xfrm>
        </p:spPr>
        <p:txBody>
          <a:bodyPr/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Definitief ontwerp is technisch uitgewerkt t.b.v. realisatie.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Technische stukken zijn uitgezet bij aannemer t.b.v. prijsvorming.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Uitgangspunt t.b.v. realisatie start werkzaamheden eind 2024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marL="0" lvl="1" algn="l">
              <a:lnSpc>
                <a:spcPct val="100000"/>
              </a:lnSpc>
              <a:tabLst>
                <a:tab pos="265113" algn="l"/>
              </a:tabLst>
            </a:pPr>
            <a:r>
              <a:rPr lang="nl-NL" sz="2800" dirty="0"/>
              <a:t>	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6F0757A-AC82-2EAA-DE1A-78A3B407E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117" y="1453712"/>
            <a:ext cx="3560545" cy="158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0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DC3E8E1-E5AB-329F-D00A-4245C385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729" y="1834400"/>
            <a:ext cx="5791242" cy="8763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DF848D-0A97-21E5-C08D-EEE5321B4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669005"/>
          </a:xfrm>
        </p:spPr>
        <p:txBody>
          <a:bodyPr/>
          <a:lstStyle/>
          <a:p>
            <a:r>
              <a:rPr lang="nl-NL" dirty="0"/>
              <a:t>Wat heeft de gemeente de afgelopen periode gedaan?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FA63EA1-ECA7-7FC9-9BDD-89BFFFDE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3 februari 2025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88C37E3-E4B4-82C1-17DB-403940012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541" y="1437928"/>
            <a:ext cx="10141200" cy="4698205"/>
          </a:xfrm>
        </p:spPr>
        <p:txBody>
          <a:bodyPr/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4Risk voert in opdracht van de gemeente omgevingsrisicomanagement uit:</a:t>
            </a:r>
          </a:p>
          <a:p>
            <a:pPr marL="1371600" lvl="2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800" dirty="0"/>
              <a:t>Bouwkundige opname </a:t>
            </a:r>
          </a:p>
          <a:p>
            <a:pPr lvl="1" algn="l">
              <a:lnSpc>
                <a:spcPct val="100000"/>
              </a:lnSpc>
            </a:pPr>
            <a:r>
              <a:rPr lang="nl-NL" sz="3000" dirty="0"/>
              <a:t>		</a:t>
            </a:r>
            <a:r>
              <a:rPr lang="nl-NL" sz="2400" dirty="0"/>
              <a:t>- volgens BRL 5024 procesrichtlijn</a:t>
            </a:r>
          </a:p>
          <a:p>
            <a:pPr lvl="1" algn="l">
              <a:lnSpc>
                <a:spcPct val="100000"/>
              </a:lnSpc>
            </a:pPr>
            <a:r>
              <a:rPr lang="nl-NL" sz="2400" dirty="0"/>
              <a:t>		- 4Risk brengt advies uit over woningen die in 				               aanmerking  komen voor bouwkundige opname</a:t>
            </a:r>
          </a:p>
          <a:p>
            <a:pPr lvl="1" algn="l">
              <a:lnSpc>
                <a:spcPct val="100000"/>
              </a:lnSpc>
            </a:pPr>
            <a:r>
              <a:rPr lang="nl-NL" sz="2400" dirty="0"/>
              <a:t>		- opnames zijn uitgevoerd en bewoners kunnen kopie rapportage</a:t>
            </a:r>
          </a:p>
          <a:p>
            <a:pPr lvl="1" algn="l">
              <a:lnSpc>
                <a:spcPct val="100000"/>
              </a:lnSpc>
            </a:pPr>
            <a:r>
              <a:rPr lang="nl-NL" sz="2400" dirty="0"/>
              <a:t>                      ontvangen.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marL="0" lvl="1" algn="l">
              <a:lnSpc>
                <a:spcPct val="100000"/>
              </a:lnSpc>
              <a:tabLst>
                <a:tab pos="265113" algn="l"/>
              </a:tabLst>
            </a:pPr>
            <a:r>
              <a:rPr lang="nl-NL" sz="2800" dirty="0"/>
              <a:t>		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D0FA5CB-0548-C65A-DC78-222CD4756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9665"/>
            <a:ext cx="5593492" cy="19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7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DC3E8E1-E5AB-329F-D00A-4245C385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729" y="1834400"/>
            <a:ext cx="5791242" cy="8763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DF848D-0A97-21E5-C08D-EEE5321B4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669005"/>
          </a:xfrm>
        </p:spPr>
        <p:txBody>
          <a:bodyPr/>
          <a:lstStyle/>
          <a:p>
            <a:r>
              <a:rPr lang="nl-NL" dirty="0"/>
              <a:t>Wat heeft de gemeente de afgelopen periode gedaan?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FA63EA1-ECA7-7FC9-9BDD-89BFFFDE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3 februari 2025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88C37E3-E4B4-82C1-17DB-403940012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541" y="1437928"/>
            <a:ext cx="10141200" cy="4698205"/>
          </a:xfrm>
        </p:spPr>
        <p:txBody>
          <a:bodyPr/>
          <a:lstStyle/>
          <a:p>
            <a:pPr marL="1371600" lvl="2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800" dirty="0" err="1"/>
              <a:t>Trillingsmetingen</a:t>
            </a:r>
            <a:endParaRPr lang="nl-NL" sz="2800" dirty="0"/>
          </a:p>
          <a:p>
            <a:pPr lvl="1" algn="l">
              <a:lnSpc>
                <a:spcPct val="100000"/>
              </a:lnSpc>
            </a:pPr>
            <a:r>
              <a:rPr lang="nl-NL" sz="3000" dirty="0"/>
              <a:t>		</a:t>
            </a:r>
            <a:r>
              <a:rPr lang="nl-NL" sz="2400" dirty="0"/>
              <a:t>- metingen worden uitgevoerd volgens procesrichtlijn BRL 2023</a:t>
            </a:r>
          </a:p>
          <a:p>
            <a:pPr lvl="1" algn="l">
              <a:lnSpc>
                <a:spcPct val="100000"/>
              </a:lnSpc>
            </a:pPr>
            <a:r>
              <a:rPr lang="nl-NL" sz="2400" dirty="0"/>
              <a:t>		- nul situatie vaststellen door bij elke versmalling 1     </a:t>
            </a:r>
          </a:p>
          <a:p>
            <a:pPr lvl="1" algn="l">
              <a:lnSpc>
                <a:spcPct val="100000"/>
              </a:lnSpc>
            </a:pPr>
            <a:r>
              <a:rPr lang="nl-NL" sz="2400" dirty="0"/>
              <a:t>                      week een </a:t>
            </a:r>
            <a:r>
              <a:rPr lang="nl-NL" sz="2400" dirty="0" err="1"/>
              <a:t>trillingsmeter</a:t>
            </a:r>
            <a:r>
              <a:rPr lang="nl-NL" sz="2400" dirty="0"/>
              <a:t> per verkeersdrempel te plaatsen.</a:t>
            </a:r>
          </a:p>
          <a:p>
            <a:pPr lvl="1" algn="l">
              <a:lnSpc>
                <a:spcPct val="100000"/>
              </a:lnSpc>
            </a:pPr>
            <a:r>
              <a:rPr lang="nl-NL" sz="2400" dirty="0"/>
              <a:t>		- 18 en 19 december zijn de meters geplaats en op 3 januari    </a:t>
            </a:r>
          </a:p>
          <a:p>
            <a:pPr lvl="1" algn="l">
              <a:lnSpc>
                <a:spcPct val="100000"/>
              </a:lnSpc>
            </a:pPr>
            <a:r>
              <a:rPr lang="nl-NL" sz="2400" dirty="0"/>
              <a:t>                      verwijderd</a:t>
            </a:r>
          </a:p>
          <a:p>
            <a:pPr marL="1371600" lvl="4" algn="l">
              <a:lnSpc>
                <a:spcPct val="100000"/>
              </a:lnSpc>
              <a:tabLst>
                <a:tab pos="265113" algn="l"/>
              </a:tabLst>
            </a:pPr>
            <a:r>
              <a:rPr lang="nl-NL" sz="3000" dirty="0"/>
              <a:t>    - </a:t>
            </a:r>
            <a:r>
              <a:rPr lang="nl-NL" sz="2400" dirty="0"/>
              <a:t>meet- en beoordelingsrichtlijnen van SBR zijn uitgangspunt</a:t>
            </a:r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lvl="1" indent="-457200" algn="l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nl-NL" sz="2800" dirty="0"/>
          </a:p>
          <a:p>
            <a:pPr marL="0" lvl="1" algn="l">
              <a:lnSpc>
                <a:spcPct val="100000"/>
              </a:lnSpc>
              <a:tabLst>
                <a:tab pos="265113" algn="l"/>
              </a:tabLst>
            </a:pPr>
            <a:r>
              <a:rPr lang="nl-NL" sz="2800" dirty="0"/>
              <a:t>	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6282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DC3E8E1-E5AB-329F-D00A-4245C385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729" y="1834400"/>
            <a:ext cx="5791242" cy="8763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DF848D-0A97-21E5-C08D-EEE5321B4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669005"/>
          </a:xfrm>
        </p:spPr>
        <p:txBody>
          <a:bodyPr/>
          <a:lstStyle/>
          <a:p>
            <a:r>
              <a:rPr lang="nl-NL" dirty="0"/>
              <a:t>Wat heeft de gemeente de afgelopen periode gedaan?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FA63EA1-ECA7-7FC9-9BDD-89BFFFDE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3 februari 2025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88C37E3-E4B4-82C1-17DB-403940012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541" y="1175636"/>
            <a:ext cx="10141200" cy="4698205"/>
          </a:xfrm>
        </p:spPr>
        <p:txBody>
          <a:bodyPr/>
          <a:lstStyle/>
          <a:p>
            <a:pPr marL="1371600" lvl="2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800" dirty="0" err="1"/>
              <a:t>Trillingsmetingen</a:t>
            </a:r>
            <a:endParaRPr lang="nl-NL" sz="2800" dirty="0"/>
          </a:p>
          <a:p>
            <a:pPr marL="1371600" lvl="2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nl-NL" sz="2800" dirty="0"/>
          </a:p>
          <a:p>
            <a:pPr marL="1371600" lvl="2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nl-NL" sz="2800" dirty="0"/>
          </a:p>
          <a:p>
            <a:pPr marL="1371600" lvl="2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nl-NL" sz="2800" dirty="0"/>
          </a:p>
          <a:p>
            <a:pPr marL="1371600" lvl="2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nl-NL" sz="2800" dirty="0"/>
          </a:p>
          <a:p>
            <a:pPr marL="1371600" lvl="2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nl-NL" sz="2800" dirty="0"/>
          </a:p>
          <a:p>
            <a:pPr marL="1371600" lvl="2" indent="-4572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nl-NL" sz="2800" dirty="0"/>
          </a:p>
          <a:p>
            <a:pPr lvl="2" algn="l">
              <a:lnSpc>
                <a:spcPct val="100000"/>
              </a:lnSpc>
            </a:pPr>
            <a:r>
              <a:rPr lang="nl-NL" sz="2400" dirty="0"/>
              <a:t>Alle trillingen ter plaatse van de meetpunten 1 t/m7, welke zijn veroorzaakt door passerend verkeer in de periode van 18 december 2024 t/m 2 januari 2025, voldoen aan de grenswaarden uit SBR-richtlijn A </a:t>
            </a:r>
          </a:p>
          <a:p>
            <a:pPr lvl="1" algn="l">
              <a:lnSpc>
                <a:spcPct val="100000"/>
              </a:lnSpc>
            </a:pPr>
            <a:r>
              <a:rPr lang="nl-NL" sz="3000" dirty="0"/>
              <a:t>		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0FC8B0F-D67C-2E19-2233-DA03623D9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514" y="1565112"/>
            <a:ext cx="8696686" cy="2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6364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Zoeterwoude">
      <a:dk1>
        <a:srgbClr val="164389"/>
      </a:dk1>
      <a:lt1>
        <a:sysClr val="window" lastClr="FFFFFF"/>
      </a:lt1>
      <a:dk2>
        <a:srgbClr val="164389"/>
      </a:dk2>
      <a:lt2>
        <a:srgbClr val="E7E6E6"/>
      </a:lt2>
      <a:accent1>
        <a:srgbClr val="EAB800"/>
      </a:accent1>
      <a:accent2>
        <a:srgbClr val="164389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Zoeterwoud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6AE5618-0325-4DCA-A6D8-F943077AE962}" vid="{61A82FE6-47A6-4CBD-8000-A5BA82135AFE}"/>
    </a:ext>
  </a:extLst>
</a:theme>
</file>

<file path=ppt/theme/theme2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8A8682"/>
      </a:dk2>
      <a:lt2>
        <a:srgbClr val="F0EEE9"/>
      </a:lt2>
      <a:accent1>
        <a:srgbClr val="FFCD00"/>
      </a:accent1>
      <a:accent2>
        <a:srgbClr val="F6921D"/>
      </a:accent2>
      <a:accent3>
        <a:srgbClr val="A7693A"/>
      </a:accent3>
      <a:accent4>
        <a:srgbClr val="D8D6D2"/>
      </a:accent4>
      <a:accent5>
        <a:srgbClr val="979593"/>
      </a:accent5>
      <a:accent6>
        <a:srgbClr val="6F6868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BInformationPageTaxHTField0 xmlns="http://schemas.debble.com/">
      <Terms xmlns="http://schemas.microsoft.com/office/infopath/2007/PartnerControls">
        <TermInfo xmlns="http://schemas.microsoft.com/office/infopath/2007/PartnerControls">
          <TermName xmlns="http://schemas.microsoft.com/office/infopath/2007/PartnerControls">Huisstijl en templates</TermName>
          <TermId xmlns="http://schemas.microsoft.com/office/infopath/2007/PartnerControls">0ab3d9e5-17d0-47ae-b73c-c5ab1b719910</TermId>
        </TermInfo>
      </Terms>
    </kBInformationPageTaxHTField0>
    <kBSubCategoryTaxHTField0 xmlns="http://schemas.debble.com/">
      <Terms xmlns="http://schemas.microsoft.com/office/infopath/2007/PartnerControls">
        <TermInfo xmlns="http://schemas.microsoft.com/office/infopath/2007/PartnerControls">
          <TermName xmlns="http://schemas.microsoft.com/office/infopath/2007/PartnerControls">Huisstijl en templates</TermName>
          <TermId xmlns="http://schemas.microsoft.com/office/infopath/2007/PartnerControls">0ab3d9e5-17d0-47ae-b73c-c5ab1b719910</TermId>
        </TermInfo>
      </Terms>
    </kBSubCategoryTaxHTField0>
    <eCPredefinedTax2TaxHTField0 xmlns="http://schemas.debble.com/">
      <Terms xmlns="http://schemas.microsoft.com/office/infopath/2007/PartnerControls"/>
    </eCPredefinedTax2TaxHTField0>
    <eCExpirationMailSent xmlns="http://schemas.debble.com/" xsi:nil="true"/>
    <TaxCatchAll xmlns="fcbcf2f6-f15f-4676-aa9e-e8af1cb5fc14">
      <Value>1</Value>
      <Value>18</Value>
    </TaxCatchAll>
    <eCExpirationDate xmlns="http://schemas.debble.com/" xsi:nil="true"/>
    <eCResponsiblePerson xmlns="http://schemas.debble.com/">
      <UserInfo>
        <DisplayName/>
        <AccountId xsi:nil="true"/>
        <AccountType/>
      </UserInfo>
    </eCResponsiblePerson>
    <eCPredefinedTax1TaxHTField0 xmlns="http://schemas.debble.com/">
      <Terms xmlns="http://schemas.microsoft.com/office/infopath/2007/PartnerControls"/>
    </eCPredefinedTax1TaxHTField0>
    <kBCategoryTaxHTField0 xmlns="http://schemas.debble.com/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Communicatie</TermName>
          <TermId xmlns="http://schemas.microsoft.com/office/infopath/2007/PartnerControls">6b2ceae0-9e44-483f-bd85-9d86cd374745</TermId>
        </TermInfo>
      </Terms>
    </kBCategoryTaxHTField0>
    <kBDocId xmlns="http://schemas.debble.com/" xsi:nil="true"/>
    <eCRevisionMailSent xmlns="http://schemas.debble.com/" xsi:nil="true"/>
    <kBWorksiteUrl xmlns="http://schemas.debble.com/" xsi:nil="true"/>
    <eCPredefinedTax5TaxHTField0 xmlns="http://schemas.debble.com/">
      <Terms xmlns="http://schemas.microsoft.com/office/infopath/2007/PartnerControls"/>
    </eCPredefinedTax5TaxHTField0>
    <eCStartingDate xmlns="http://schemas.debble.com/" xsi:nil="true"/>
    <eCRevisionDate xmlns="http://schemas.debble.com/" xsi:nil="true"/>
    <eCPredefinedTax4TaxHTField0 xmlns="http://schemas.debble.com/">
      <Terms xmlns="http://schemas.microsoft.com/office/infopath/2007/PartnerControls"/>
    </eCPredefinedTax4TaxHTField0>
    <eCPredefinedTax3TaxHTField0 xmlns="http://schemas.debble.com/">
      <Terms xmlns="http://schemas.microsoft.com/office/infopath/2007/PartnerControls"/>
    </eCPredefinedTax3TaxHTField0>
    <kBGuidelines xmlns="http://schemas.debble.com/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51DD25B088964FAF2B6DCFADB30ABF" ma:contentTypeVersion="31" ma:contentTypeDescription="Een nieuw document maken." ma:contentTypeScope="" ma:versionID="8bb33c3bf711e5711753cfb88735f3a3">
  <xsd:schema xmlns:xsd="http://www.w3.org/2001/XMLSchema" xmlns:xs="http://www.w3.org/2001/XMLSchema" xmlns:p="http://schemas.microsoft.com/office/2006/metadata/properties" xmlns:ns2="http://schemas.debble.com/" xmlns:ns3="fcbcf2f6-f15f-4676-aa9e-e8af1cb5fc14" xmlns:ns4="614f0ad1-1556-4b48-9a43-4e96be5c8693" targetNamespace="http://schemas.microsoft.com/office/2006/metadata/properties" ma:root="true" ma:fieldsID="c9e9db18dbea0708c6be5b09171326b8" ns2:_="" ns3:_="" ns4:_="">
    <xsd:import namespace="http://schemas.debble.com/"/>
    <xsd:import namespace="fcbcf2f6-f15f-4676-aa9e-e8af1cb5fc14"/>
    <xsd:import namespace="614f0ad1-1556-4b48-9a43-4e96be5c8693"/>
    <xsd:element name="properties">
      <xsd:complexType>
        <xsd:sequence>
          <xsd:element name="documentManagement">
            <xsd:complexType>
              <xsd:all>
                <xsd:element ref="ns2:eCPredefinedTax1TaxHTField0" minOccurs="0"/>
                <xsd:element ref="ns3:TaxCatchAll" minOccurs="0"/>
                <xsd:element ref="ns2:eCPredefinedTax2TaxHTField0" minOccurs="0"/>
                <xsd:element ref="ns2:eCPredefinedTax3TaxHTField0" minOccurs="0"/>
                <xsd:element ref="ns2:eCPredefinedTax4TaxHTField0" minOccurs="0"/>
                <xsd:element ref="ns2:eCPredefinedTax5TaxHTField0" minOccurs="0"/>
                <xsd:element ref="ns2:kBInformationPageTaxHTField0" minOccurs="0"/>
                <xsd:element ref="ns2:kBSubCategoryTaxHTField0" minOccurs="0"/>
                <xsd:element ref="ns2:kBCategoryTaxHTField0" minOccurs="0"/>
                <xsd:element ref="ns2:kBDocId" minOccurs="0"/>
                <xsd:element ref="ns2:kBGuidelines" minOccurs="0"/>
                <xsd:element ref="ns2:eCStartingDate" minOccurs="0"/>
                <xsd:element ref="ns2:eCResponsiblePerson" minOccurs="0"/>
                <xsd:element ref="ns2:eCExpirationDate" minOccurs="0"/>
                <xsd:element ref="ns2:eCRevisionDate" minOccurs="0"/>
                <xsd:element ref="ns2:eCRevisionMailSent" minOccurs="0"/>
                <xsd:element ref="ns2:eCExpirationMailSent" minOccurs="0"/>
                <xsd:element ref="ns2:kBWorksiteUrl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ObjectDetectorVersion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debble.com/" elementFormDefault="qualified">
    <xsd:import namespace="http://schemas.microsoft.com/office/2006/documentManagement/types"/>
    <xsd:import namespace="http://schemas.microsoft.com/office/infopath/2007/PartnerControls"/>
    <xsd:element name="eCPredefinedTax1TaxHTField0" ma:index="9" nillable="true" ma:taxonomy="true" ma:internalName="eCPredefinedTax1TaxHTField0" ma:taxonomyFieldName="eCPredefinedTax1" ma:displayName="Organisatie onderdeel" ma:default="" ma:fieldId="{7fdde5b0-2916-474f-b399-f577ad8e9d17}" ma:taxonomyMulti="true" ma:sspId="111a3439-1d4c-408e-919b-7f3b2cc70625" ma:termSetId="ec044ec7-ef57-4853-1337-b588a5c4b0b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PredefinedTax2TaxHTField0" ma:index="12" nillable="true" ma:taxonomy="true" ma:internalName="eCPredefinedTax2TaxHTField0" ma:taxonomyFieldName="eCPredefinedTax2" ma:displayName="VSP nieuws bestemd voor:" ma:default="" ma:fieldId="{767c497d-0d92-4ca7-aef7-8ded43da1413}" ma:taxonomyMulti="true" ma:sspId="111a3439-1d4c-408e-919b-7f3b2cc70625" ma:termSetId="ec044ec7-ef57-4853-1337-b588a5c4b0b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PredefinedTax3TaxHTField0" ma:index="14" nillable="true" ma:taxonomy="true" ma:internalName="eCPredefinedTax3TaxHTField0" ma:taxonomyFieldName="eCPredefinedTax3" ma:displayName="Predefined Taxonomy 3_hidden" ma:default="" ma:fieldId="{ab9f6acd-819f-4e6d-af4d-6d6054b7a1c1}" ma:taxonomyMulti="true" ma:sspId="111a3439-1d4c-408e-919b-7f3b2cc70625" ma:termSetId="ec044ec7-ef57-4853-1337-b588a5c4b0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PredefinedTax4TaxHTField0" ma:index="16" nillable="true" ma:taxonomy="true" ma:internalName="eCPredefinedTax4TaxHTField0" ma:taxonomyFieldName="eCPredefinedTax4" ma:displayName="Predefined Taxonomy 4_hidden" ma:default="" ma:fieldId="{36bc0eae-d37b-4e8d-be00-714dda25ed5d}" ma:taxonomyMulti="true" ma:sspId="111a3439-1d4c-408e-919b-7f3b2cc70625" ma:termSetId="ec044ec7-ef57-4853-1337-b588a5c4b0b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PredefinedTax5TaxHTField0" ma:index="18" nillable="true" ma:taxonomy="true" ma:internalName="eCPredefinedTax5TaxHTField0" ma:taxonomyFieldName="eCPredefinedTax5" ma:displayName="Predefined Taxonomy 5_hidden" ma:default="" ma:fieldId="{4da65b72-4427-4385-8d83-9a30a8d129b3}" ma:taxonomyMulti="true" ma:sspId="111a3439-1d4c-408e-919b-7f3b2cc70625" ma:termSetId="ec044ec7-ef57-4853-1337-b588a5c4b0b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BInformationPageTaxHTField0" ma:index="19" nillable="true" ma:taxonomy="true" ma:internalName="kBInformationPageTaxHTField0" ma:taxonomyFieldName="kBInformationPage" ma:displayName="Pagina" ma:default="" ma:fieldId="{bbca6594-6620-4d2c-b7af-a1250e260739}" ma:taxonomyMulti="true" ma:sspId="111a3439-1d4c-408e-919b-7f3b2cc70625" ma:termSetId="3fa8a46a-5bb0-4f2f-a24f-aec060f6dd54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kBSubCategoryTaxHTField0" ma:index="21" nillable="true" ma:taxonomy="true" ma:internalName="kBSubCategoryTaxHTField0" ma:taxonomyFieldName="kBSubCategory" ma:displayName="Subcategorie" ma:default="" ma:fieldId="{f29f1ab7-60f7-4958-8709-dc6086d929b7}" ma:taxonomyMulti="true" ma:sspId="111a3439-1d4c-408e-919b-7f3b2cc70625" ma:termSetId="3fa8a46a-5bb0-4f2f-a24f-aec060f6dd54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kBCategoryTaxHTField0" ma:index="23" nillable="true" ma:taxonomy="true" ma:internalName="kBCategoryTaxHTField0" ma:taxonomyFieldName="kBCategory" ma:displayName="Categorie" ma:default="1;#Communicatie|6b2ceae0-9e44-483f-bd85-9d86cd374745" ma:fieldId="{e7910b6b-07ce-4516-8356-5504a5f27e23}" ma:taxonomyMulti="true" ma:sspId="111a3439-1d4c-408e-919b-7f3b2cc70625" ma:termSetId="3fa8a46a-5bb0-4f2f-a24f-aec060f6dd5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BDocId" ma:index="25" nillable="true" ma:displayName="kBDocId" ma:internalName="kBDocId">
      <xsd:simpleType>
        <xsd:restriction base="dms:Text"/>
      </xsd:simpleType>
    </xsd:element>
    <xsd:element name="kBGuidelines" ma:index="26" nillable="true" ma:displayName="kBGuidelines" ma:internalName="kBGuidelines">
      <xsd:simpleType>
        <xsd:restriction base="dms:Note">
          <xsd:maxLength value="255"/>
        </xsd:restriction>
      </xsd:simpleType>
    </xsd:element>
    <xsd:element name="eCStartingDate" ma:index="27" nillable="true" ma:displayName="Start Datum" ma:format="DateOnly" ma:internalName="eCStartingDate">
      <xsd:simpleType>
        <xsd:restriction base="dms:DateTime"/>
      </xsd:simpleType>
    </xsd:element>
    <xsd:element name="eCResponsiblePerson" ma:index="28" nillable="true" ma:displayName="Verantwoordelijke persoon" ma:internalName="eCResponsiblePerson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CExpirationDate" ma:index="29" nillable="true" ma:displayName="Vervaldatum" ma:format="DateOnly" ma:internalName="eCExpirationDate">
      <xsd:simpleType>
        <xsd:restriction base="dms:DateTime"/>
      </xsd:simpleType>
    </xsd:element>
    <xsd:element name="eCRevisionDate" ma:index="30" nillable="true" ma:displayName="Revisie datum" ma:format="DateOnly" ma:internalName="eCRevisionDate">
      <xsd:simpleType>
        <xsd:restriction base="dms:DateTime"/>
      </xsd:simpleType>
    </xsd:element>
    <xsd:element name="eCRevisionMailSent" ma:index="31" nillable="true" ma:displayName="Revisie mail verstuurd" ma:internalName="eCRevisionMailSent">
      <xsd:simpleType>
        <xsd:restriction base="dms:Boolean"/>
      </xsd:simpleType>
    </xsd:element>
    <xsd:element name="eCExpirationMailSent" ma:index="32" nillable="true" ma:displayName="Verloopmail verstuurd" ma:internalName="eCExpirationMailSent">
      <xsd:simpleType>
        <xsd:restriction base="dms:Boolean"/>
      </xsd:simpleType>
    </xsd:element>
    <xsd:element name="kBWorksiteUrl" ma:index="33" nillable="true" ma:displayName="Worksite Url" ma:hidden="true" ma:internalName="kBWorksiteUrl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bcf2f6-f15f-4676-aa9e-e8af1cb5fc1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a0c3e92-cef2-4618-8fa0-5b4417fc78a4}" ma:internalName="TaxCatchAll" ma:showField="CatchAllData" ma:web="fcbcf2f6-f15f-4676-aa9e-e8af1cb5fc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f0ad1-1556-4b48-9a43-4e96be5c86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3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3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AF72FD-4AF9-46C5-90E6-24F6A793768F}">
  <ds:schemaRefs>
    <ds:schemaRef ds:uri="http://schemas.microsoft.com/office/2006/metadata/properties"/>
    <ds:schemaRef ds:uri="http://schemas.microsoft.com/office/infopath/2007/PartnerControls"/>
    <ds:schemaRef ds:uri="http://schemas.debble.com/"/>
    <ds:schemaRef ds:uri="fcbcf2f6-f15f-4676-aa9e-e8af1cb5fc14"/>
  </ds:schemaRefs>
</ds:datastoreItem>
</file>

<file path=customXml/itemProps2.xml><?xml version="1.0" encoding="utf-8"?>
<ds:datastoreItem xmlns:ds="http://schemas.openxmlformats.org/officeDocument/2006/customXml" ds:itemID="{61EC1911-0353-4C0C-88B4-FC2F5EC6D2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5FB8BA-9085-4C74-B323-05DD4CCEA2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debble.com/"/>
    <ds:schemaRef ds:uri="fcbcf2f6-f15f-4676-aa9e-e8af1cb5fc14"/>
    <ds:schemaRef ds:uri="614f0ad1-1556-4b48-9a43-4e96be5c86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sjabloon Zoeterwoude 2021 (1)</Template>
  <TotalTime>1005</TotalTime>
  <Words>942</Words>
  <Application>Microsoft Office PowerPoint</Application>
  <PresentationFormat>Breedbeeld</PresentationFormat>
  <Paragraphs>228</Paragraphs>
  <Slides>22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22</vt:i4>
      </vt:variant>
    </vt:vector>
  </HeadingPairs>
  <TitlesOfParts>
    <vt:vector size="29" baseType="lpstr">
      <vt:lpstr>Arial</vt:lpstr>
      <vt:lpstr>Calibri</vt:lpstr>
      <vt:lpstr>Lora</vt:lpstr>
      <vt:lpstr>Quattrocento Sans</vt:lpstr>
      <vt:lpstr>Wingdings</vt:lpstr>
      <vt:lpstr>Kantoorthema</vt:lpstr>
      <vt:lpstr>Viola template</vt:lpstr>
      <vt:lpstr>Presentatie “Tijdelijke verkeersmaatregelen Hoge Rijndijk“</vt:lpstr>
      <vt:lpstr>Agenda</vt:lpstr>
      <vt:lpstr>Voorstelronde</vt:lpstr>
      <vt:lpstr>Wat heeft de gemeente de afgelopen periode gedaan?</vt:lpstr>
      <vt:lpstr>Wat heeft de gemeente de afgelopen periode gedaan?</vt:lpstr>
      <vt:lpstr>Wat heeft de gemeente de afgelopen periode gedaan?</vt:lpstr>
      <vt:lpstr>Wat heeft de gemeente de afgelopen periode gedaan?</vt:lpstr>
      <vt:lpstr>Wat heeft de gemeente de afgelopen periode gedaan?</vt:lpstr>
      <vt:lpstr>Wat heeft de gemeente de afgelopen periode gedaan?</vt:lpstr>
      <vt:lpstr>Wat heeft de gemeente de afgelopen periode gedaan?</vt:lpstr>
      <vt:lpstr>Verkeersmaatregelen  Hoge Rijndijk Zoeterwoude  3 Februari 2025</vt:lpstr>
      <vt:lpstr>Doel bijeenkomst</vt:lpstr>
      <vt:lpstr>Wie zijn wij? (1)</vt:lpstr>
      <vt:lpstr>Wie zijn wij? (2)</vt:lpstr>
      <vt:lpstr>Wie zijn wij? (3)</vt:lpstr>
      <vt:lpstr>Wie zijn wij? (4)</vt:lpstr>
      <vt:lpstr>Werkzaamheden</vt:lpstr>
      <vt:lpstr>Planning en fasering</vt:lpstr>
      <vt:lpstr>Omleidingen en bereikbaarheid</vt:lpstr>
      <vt:lpstr>Omleidingen en bereikbaarheid</vt:lpstr>
      <vt:lpstr>Omleidingen en bereikbaarheid</vt:lpstr>
      <vt:lpstr>Bedankt</vt:lpstr>
    </vt:vector>
  </TitlesOfParts>
  <Company>Servicepunt 71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Schouten, Daphne</dc:creator>
  <cp:lastModifiedBy>Bijsterveld, Elmar van</cp:lastModifiedBy>
  <cp:revision>4</cp:revision>
  <dcterms:created xsi:type="dcterms:W3CDTF">2024-07-10T07:14:53Z</dcterms:created>
  <dcterms:modified xsi:type="dcterms:W3CDTF">2025-02-03T07:45:19Z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0x0101004251DD25B088964FAF2B6DCFADB30ABF</vt:lpwstr>
  </property>
  <property fmtid="{D5CDD505-2E9C-101B-9397-08002B2CF9AE}" pid="3" name="kBSubCategory">
    <vt:lpwstr>18;#Huisstijl en templates|0ab3d9e5-17d0-47ae-b73c-c5ab1b719910</vt:lpwstr>
  </property>
  <property fmtid="{D5CDD505-2E9C-101B-9397-08002B2CF9AE}" pid="4" name="eCPredefinedTax5">
    <vt:lpwstr/>
  </property>
  <property fmtid="{D5CDD505-2E9C-101B-9397-08002B2CF9AE}" pid="5" name="eCPredefinedTax1">
    <vt:lpwstr/>
  </property>
  <property fmtid="{D5CDD505-2E9C-101B-9397-08002B2CF9AE}" pid="6" name="eCPredefinedTax4">
    <vt:lpwstr/>
  </property>
  <property fmtid="{D5CDD505-2E9C-101B-9397-08002B2CF9AE}" pid="7" name="kBInformationPage">
    <vt:lpwstr>18;#Huisstijl en templates|0ab3d9e5-17d0-47ae-b73c-c5ab1b719910</vt:lpwstr>
  </property>
  <property fmtid="{D5CDD505-2E9C-101B-9397-08002B2CF9AE}" pid="8" name="kBCategory">
    <vt:lpwstr>1;#Communicatie|6b2ceae0-9e44-483f-bd85-9d86cd374745</vt:lpwstr>
  </property>
  <property fmtid="{D5CDD505-2E9C-101B-9397-08002B2CF9AE}" pid="9" name="eCPredefinedTax2">
    <vt:lpwstr/>
  </property>
  <property fmtid="{D5CDD505-2E9C-101B-9397-08002B2CF9AE}" pid="10" name="eCPredefinedTax3">
    <vt:lpwstr/>
  </property>
</Properties>
</file>